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4"/>
    <p:restoredTop sz="93692"/>
  </p:normalViewPr>
  <p:slideViewPr>
    <p:cSldViewPr snapToGrid="0" snapToObjects="1">
      <p:cViewPr varScale="1">
        <p:scale>
          <a:sx n="65" d="100"/>
          <a:sy n="65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1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5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0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027F222-AF99-B04B-959C-F0FA830D540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1C265EB-2AB3-B545-8A2F-9203A5773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13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7BE9-8FC0-AC4F-A40D-5186E04DF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Futura Condensed"/>
                <a:ea typeface="Segoe UI" pitchFamily="34" charset="0"/>
                <a:cs typeface="Futura Condensed"/>
              </a:rPr>
              <a:t>INTRODUCING THE QUESTION FORMULATION TECHNIQUE™ (QFT™)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29EE2-4677-1041-AB0E-DF2B7C0E4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AP Seminar</a:t>
            </a:r>
          </a:p>
          <a:p>
            <a:r>
              <a:rPr lang="en-US" dirty="0"/>
              <a:t>Quarter 2 2018</a:t>
            </a:r>
          </a:p>
        </p:txBody>
      </p:sp>
    </p:spTree>
    <p:extLst>
      <p:ext uri="{BB962C8B-B14F-4D97-AF65-F5344CB8AC3E}">
        <p14:creationId xmlns:p14="http://schemas.microsoft.com/office/powerpoint/2010/main" val="343759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B1C4-9AA9-EF4A-976E-6DDD88A0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Categorize 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FFC5-5938-1246-9DD6-3B5E9523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mark the questions that are </a:t>
            </a:r>
            <a:r>
              <a:rPr lang="en-US" sz="2400" b="1" dirty="0">
                <a:latin typeface="Arial"/>
                <a:ea typeface="Segoe UI" pitchFamily="34" charset="0"/>
                <a:cs typeface="Arial"/>
              </a:rPr>
              <a:t>closed-ended </a:t>
            </a:r>
            <a:r>
              <a:rPr lang="en-US" sz="2400" dirty="0">
                <a:latin typeface="Arial"/>
                <a:ea typeface="Segoe UI" pitchFamily="34" charset="0"/>
                <a:cs typeface="Arial"/>
              </a:rPr>
              <a:t>with a </a:t>
            </a:r>
            <a:r>
              <a:rPr lang="en-US" sz="2400" b="1" dirty="0">
                <a:latin typeface="Arial"/>
                <a:ea typeface="Segoe UI" pitchFamily="34" charset="0"/>
                <a:cs typeface="Arial"/>
              </a:rPr>
              <a:t>“C”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mark the questions that are </a:t>
            </a:r>
            <a:r>
              <a:rPr lang="en-US" sz="2400" b="1" dirty="0">
                <a:latin typeface="Arial"/>
                <a:ea typeface="Segoe UI" pitchFamily="34" charset="0"/>
                <a:cs typeface="Arial"/>
              </a:rPr>
              <a:t>open-ended </a:t>
            </a:r>
            <a:r>
              <a:rPr lang="en-US" sz="2400" dirty="0">
                <a:latin typeface="Arial"/>
                <a:ea typeface="Segoe UI" pitchFamily="34" charset="0"/>
                <a:cs typeface="Arial"/>
              </a:rPr>
              <a:t>with an </a:t>
            </a:r>
            <a:r>
              <a:rPr lang="en-US" sz="2400" b="1">
                <a:latin typeface="Arial"/>
                <a:ea typeface="Segoe UI" pitchFamily="34" charset="0"/>
                <a:cs typeface="Arial"/>
              </a:rPr>
              <a:t>“O”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25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D22A-CA57-E241-A9AD-A09A3785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DDD4-6D89-2341-A03F-F4F9F655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the advantages  and disadvantages of open-ended questions?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are the advantages and disadvantages of close-ended questions?</a:t>
            </a:r>
          </a:p>
        </p:txBody>
      </p:sp>
    </p:spTree>
    <p:extLst>
      <p:ext uri="{BB962C8B-B14F-4D97-AF65-F5344CB8AC3E}">
        <p14:creationId xmlns:p14="http://schemas.microsoft.com/office/powerpoint/2010/main" val="383652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F4DA-1E5D-7C4C-B1E3-96D2500C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changing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0612-F714-894F-953D-6E733E63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30263" lvl="1" indent="-379413">
              <a:lnSpc>
                <a:spcPct val="80000"/>
              </a:lnSpc>
            </a:pPr>
            <a:r>
              <a:rPr lang="en-US" sz="2200" dirty="0">
                <a:latin typeface="Arial"/>
                <a:ea typeface="Segoe UI" pitchFamily="34" charset="0"/>
                <a:cs typeface="Arial"/>
              </a:rPr>
              <a:t>Choose one closed-ended question from your list and change it into an open-ended one.</a:t>
            </a:r>
          </a:p>
          <a:p>
            <a:pPr marL="830898" lvl="1" indent="-465138">
              <a:lnSpc>
                <a:spcPct val="80000"/>
              </a:lnSpc>
              <a:buFont typeface="Wingdings" charset="2"/>
              <a:buChar char="§"/>
            </a:pPr>
            <a:endParaRPr lang="en-US" sz="2200" dirty="0">
              <a:latin typeface="Arial"/>
              <a:ea typeface="Segoe UI" pitchFamily="34" charset="0"/>
              <a:cs typeface="Arial"/>
            </a:endParaRPr>
          </a:p>
          <a:p>
            <a:pPr marL="830263" lvl="1" indent="-379413">
              <a:lnSpc>
                <a:spcPct val="80000"/>
              </a:lnSpc>
            </a:pPr>
            <a:r>
              <a:rPr lang="en-US" sz="2200" dirty="0">
                <a:latin typeface="Arial"/>
                <a:ea typeface="Segoe UI" pitchFamily="34" charset="0"/>
                <a:cs typeface="Arial"/>
              </a:rPr>
              <a:t>Choose one open-ended question from your list and change it into an closed-ended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F44C-81AD-3144-B465-7DE68B3F8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Prioritizing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E49D4-286B-2440-9C41-72C7A7C2E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6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4838-4B0F-2948-83E5-22CAC16B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4781-97FA-4C43-A5C3-7D751AE7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ea typeface="Segoe UI" pitchFamily="34" charset="0"/>
                <a:cs typeface="Arial"/>
              </a:rPr>
              <a:t>Choose three questions…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i="1" dirty="0">
                <a:latin typeface="Arial"/>
                <a:ea typeface="Segoe UI" pitchFamily="34" charset="0"/>
                <a:cs typeface="Arial"/>
              </a:rPr>
              <a:t>that most interest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3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BFDC-0C1B-804A-8153-B58C71A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50AA-7EFA-C64D-8BAA-B984AA474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ea typeface="Segoe UI" pitchFamily="34" charset="0"/>
                <a:cs typeface="Arial"/>
              </a:rPr>
              <a:t>Choose three questions…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i="1" dirty="0">
                <a:latin typeface="Arial"/>
                <a:ea typeface="Segoe UI" pitchFamily="34" charset="0"/>
                <a:cs typeface="Arial"/>
              </a:rPr>
              <a:t>that are most important.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3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E0A3-8092-644B-BAA0-C62B6ABF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2D10-8086-D345-9211-93B62DAE4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ea typeface="Segoe UI" pitchFamily="34" charset="0"/>
                <a:cs typeface="Arial"/>
              </a:rPr>
              <a:t>Choose three questions…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i="1" dirty="0">
                <a:latin typeface="Arial"/>
                <a:cs typeface="Arial"/>
              </a:rPr>
              <a:t>that will best help you design a research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9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0AC3-841A-0843-9E18-3604C6AE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69F5-E4A5-8848-8E91-48DBE02A0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ea typeface="Segoe UI" pitchFamily="34" charset="0"/>
                <a:cs typeface="Arial"/>
              </a:rPr>
              <a:t>Choose three questions…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i="1" dirty="0">
                <a:latin typeface="Arial"/>
                <a:cs typeface="Arial"/>
              </a:rPr>
              <a:t>you want/need to answer first.</a:t>
            </a:r>
          </a:p>
          <a:p>
            <a:pPr marL="914400" lvl="2" indent="0">
              <a:buNone/>
            </a:pPr>
            <a:endParaRPr lang="en-US" sz="2400" i="1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0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5C24-7008-EF4C-B80D-5997D21B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E108-573F-D64D-9C4F-EE476A62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ea typeface="Segoe UI" pitchFamily="34" charset="0"/>
                <a:cs typeface="Arial"/>
              </a:rPr>
              <a:t>Why did you choose these three?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8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D082-A4BB-B340-96D9-1C2354BB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and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FE986-B562-CF41-942F-F9FE31E6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2161309"/>
            <a:ext cx="11787447" cy="440574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80000"/>
              </a:lnSpc>
              <a:buSzPct val="110000"/>
              <a:buFont typeface="+mj-lt"/>
              <a:buAutoNum type="arabicPeriod"/>
            </a:pPr>
            <a:r>
              <a:rPr lang="en-US" sz="2839" dirty="0">
                <a:latin typeface="Arial"/>
                <a:ea typeface="Segoe UI" pitchFamily="34" charset="0"/>
                <a:cs typeface="Arial"/>
              </a:rPr>
              <a:t>The questions changed from closed to open-ended and then from open-ended to closed-ended</a:t>
            </a:r>
          </a:p>
          <a:p>
            <a:pPr marL="514350" indent="-514350">
              <a:lnSpc>
                <a:spcPct val="80000"/>
              </a:lnSpc>
              <a:buSzPct val="110000"/>
              <a:buFont typeface="+mj-lt"/>
              <a:buAutoNum type="arabicPeriod"/>
            </a:pPr>
            <a:endParaRPr lang="en-US" sz="2839" dirty="0">
              <a:latin typeface="Arial"/>
              <a:ea typeface="Segoe UI" pitchFamily="34" charset="0"/>
              <a:cs typeface="Arial"/>
            </a:endParaRPr>
          </a:p>
          <a:p>
            <a:pPr marL="1245870" lvl="2" indent="-514350">
              <a:lnSpc>
                <a:spcPct val="80000"/>
              </a:lnSpc>
              <a:buSzPct val="110000"/>
            </a:pPr>
            <a:r>
              <a:rPr lang="en-US" sz="2539" i="1" dirty="0">
                <a:latin typeface="Arial"/>
                <a:ea typeface="Segoe UI" pitchFamily="34" charset="0"/>
                <a:cs typeface="Arial"/>
              </a:rPr>
              <a:t>Read the original question</a:t>
            </a:r>
            <a:br>
              <a:rPr lang="en-US" sz="2539" i="1" dirty="0">
                <a:latin typeface="Arial"/>
                <a:ea typeface="Segoe UI" pitchFamily="34" charset="0"/>
                <a:cs typeface="Arial"/>
              </a:rPr>
            </a:br>
            <a:endParaRPr lang="en-US" sz="2539" i="1" dirty="0">
              <a:latin typeface="Arial"/>
              <a:ea typeface="Segoe UI" pitchFamily="34" charset="0"/>
              <a:cs typeface="Arial"/>
            </a:endParaRPr>
          </a:p>
          <a:p>
            <a:pPr marL="1245870" lvl="2" indent="-514350">
              <a:lnSpc>
                <a:spcPct val="80000"/>
              </a:lnSpc>
              <a:buSzPct val="110000"/>
            </a:pPr>
            <a:r>
              <a:rPr lang="en-US" sz="2539" i="1" dirty="0">
                <a:latin typeface="Arial"/>
                <a:ea typeface="Segoe UI" pitchFamily="34" charset="0"/>
                <a:cs typeface="Arial"/>
              </a:rPr>
              <a:t>Read the new question </a:t>
            </a:r>
            <a:br>
              <a:rPr lang="en-US" sz="2539" i="1" dirty="0">
                <a:latin typeface="Arial"/>
                <a:ea typeface="Segoe UI" pitchFamily="34" charset="0"/>
                <a:cs typeface="Arial"/>
              </a:rPr>
            </a:br>
            <a:endParaRPr lang="en-US" sz="2539" i="1" dirty="0">
              <a:latin typeface="Arial"/>
              <a:ea typeface="Segoe UI" pitchFamily="34" charset="0"/>
              <a:cs typeface="Arial"/>
            </a:endParaRPr>
          </a:p>
          <a:p>
            <a:pPr marL="514350" indent="-514350">
              <a:lnSpc>
                <a:spcPct val="80000"/>
              </a:lnSpc>
              <a:buSzPct val="110000"/>
              <a:buFont typeface="+mj-lt"/>
              <a:buAutoNum type="arabicPeriod"/>
            </a:pPr>
            <a:r>
              <a:rPr lang="en-US" sz="2839" dirty="0">
                <a:latin typeface="Arial"/>
                <a:ea typeface="Segoe UI" pitchFamily="34" charset="0"/>
                <a:cs typeface="Arial"/>
              </a:rPr>
              <a:t>3 priority questions</a:t>
            </a:r>
          </a:p>
          <a:p>
            <a:pPr marL="514350" indent="-514350">
              <a:lnSpc>
                <a:spcPct val="80000"/>
              </a:lnSpc>
              <a:buSzPct val="110000"/>
              <a:buFont typeface="+mj-lt"/>
              <a:buAutoNum type="arabicPeriod"/>
            </a:pPr>
            <a:endParaRPr lang="en-US" sz="2839" dirty="0">
              <a:latin typeface="Arial"/>
              <a:ea typeface="Segoe UI" pitchFamily="34" charset="0"/>
              <a:cs typeface="Arial"/>
            </a:endParaRPr>
          </a:p>
          <a:p>
            <a:pPr marL="514350" indent="-514350">
              <a:lnSpc>
                <a:spcPct val="80000"/>
              </a:lnSpc>
              <a:buSzPct val="110000"/>
              <a:buFont typeface="+mj-lt"/>
              <a:buAutoNum type="arabicPeriod"/>
            </a:pPr>
            <a:r>
              <a:rPr lang="en-US" sz="2839" dirty="0">
                <a:latin typeface="Arial"/>
                <a:ea typeface="Segoe UI" pitchFamily="34" charset="0"/>
                <a:cs typeface="Arial"/>
              </a:rPr>
              <a:t>Reasons for choosing the priority questions.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sz="2839" b="1" dirty="0">
              <a:latin typeface="Arial"/>
              <a:ea typeface="Segoe UI" pitchFamily="34" charset="0"/>
              <a:cs typeface="Arial"/>
            </a:endParaRPr>
          </a:p>
          <a:p>
            <a:pPr marL="508000" indent="-508000">
              <a:lnSpc>
                <a:spcPct val="120000"/>
              </a:lnSpc>
              <a:buNone/>
            </a:pPr>
            <a:r>
              <a:rPr lang="en-US" sz="2839" dirty="0">
                <a:solidFill>
                  <a:srgbClr val="FF6600"/>
                </a:solidFill>
                <a:latin typeface="Arial"/>
                <a:ea typeface="Segoe UI" pitchFamily="34" charset="0"/>
                <a:cs typeface="Arial"/>
              </a:rPr>
              <a:t>		Assign a group member to report or collaborate in reporting.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0E4E-310A-4B48-8B32-D166D0BE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33004"/>
            <a:ext cx="10833358" cy="128463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utura Condensed"/>
                <a:cs typeface="Futura Condensed"/>
              </a:rPr>
              <a:t>WHAT IS THE QUESTION FORMULATION TECHNIQUE™?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A41D-AEE1-F44B-B457-00ED568E9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The Question Formulation Technique (QFT)  is a simple step-by-step process designed to help students produce, improve and strategize on how to use their questions. 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The QFT allows students to practice three thinking abilities in one process:  divergent, convergent and metacognitive thinking.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6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126F-DDD3-8E43-96D7-6B236FBB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06A6-5F23-7541-85DC-277E379F6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2222287"/>
            <a:ext cx="10974275" cy="41885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Think about the work you have done, what have you learned and its value.  For example: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 marL="685800">
              <a:lnSpc>
                <a:spcPct val="80000"/>
              </a:lnSpc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What did you learn?</a:t>
            </a:r>
          </a:p>
          <a:p>
            <a:pPr marL="685800">
              <a:lnSpc>
                <a:spcPct val="80000"/>
              </a:lnSpc>
            </a:pP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 marL="685800">
              <a:lnSpc>
                <a:spcPct val="80000"/>
              </a:lnSpc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What is the value of learning to ask </a:t>
            </a:r>
            <a:r>
              <a:rPr lang="en-US" sz="2400">
                <a:latin typeface="Arial"/>
                <a:ea typeface="Segoe UI" pitchFamily="34" charset="0"/>
                <a:cs typeface="Arial"/>
              </a:rPr>
              <a:t>your own </a:t>
            </a:r>
            <a:r>
              <a:rPr lang="en-US" sz="2400" dirty="0">
                <a:latin typeface="Arial"/>
                <a:ea typeface="Segoe UI" pitchFamily="34" charset="0"/>
                <a:cs typeface="Arial"/>
              </a:rPr>
              <a:t>questions?</a:t>
            </a:r>
          </a:p>
          <a:p>
            <a:pPr marL="685800">
              <a:lnSpc>
                <a:spcPct val="80000"/>
              </a:lnSpc>
            </a:pP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 marL="685800">
              <a:lnSpc>
                <a:spcPct val="80000"/>
              </a:lnSpc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How can you use what you learned?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7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BC2D-20F7-C144-87EB-A98D2E2B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42" y="216131"/>
            <a:ext cx="10766856" cy="12015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Futura Condensed"/>
                <a:cs typeface="Futura Condensed"/>
              </a:rPr>
              <a:t>COMPONENTS OF THE QUESTION FORMULATION TECHNIQUE™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47FD-E268-A249-B23B-D1E04A19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520700">
              <a:buNone/>
            </a:pPr>
            <a:r>
              <a:rPr lang="en-US" sz="2400" dirty="0">
                <a:latin typeface="Arial"/>
                <a:cs typeface="Arial"/>
              </a:rPr>
              <a:t>1. The Question Focus (</a:t>
            </a:r>
            <a:r>
              <a:rPr lang="en-US" sz="2400" dirty="0" err="1">
                <a:latin typeface="Arial"/>
                <a:cs typeface="Arial"/>
              </a:rPr>
              <a:t>QFocus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pPr marL="635000" indent="-520700">
              <a:buNone/>
            </a:pPr>
            <a:r>
              <a:rPr lang="en-US" sz="2400" dirty="0">
                <a:latin typeface="Arial"/>
                <a:cs typeface="Arial"/>
              </a:rPr>
              <a:t>2. Producing Questions following 4 Rules</a:t>
            </a:r>
          </a:p>
          <a:p>
            <a:pPr marL="635000" indent="-520700">
              <a:buNone/>
            </a:pPr>
            <a:r>
              <a:rPr lang="en-US" sz="2400" dirty="0">
                <a:latin typeface="Arial"/>
                <a:cs typeface="Arial"/>
              </a:rPr>
              <a:t>3. Categorizing Questions</a:t>
            </a:r>
          </a:p>
          <a:p>
            <a:pPr marL="635000" indent="-520700">
              <a:buNone/>
            </a:pPr>
            <a:r>
              <a:rPr lang="en-US" sz="2400" dirty="0">
                <a:latin typeface="Arial"/>
                <a:cs typeface="Arial"/>
              </a:rPr>
              <a:t>4. Prioritizing Questions</a:t>
            </a:r>
          </a:p>
          <a:p>
            <a:pPr marL="635000" indent="-520700">
              <a:buNone/>
            </a:pPr>
            <a:r>
              <a:rPr lang="en-US" sz="2400" dirty="0">
                <a:latin typeface="Arial"/>
                <a:cs typeface="Arial"/>
              </a:rPr>
              <a:t>5. Next Steps</a:t>
            </a:r>
          </a:p>
          <a:p>
            <a:pPr marL="635000" indent="-520700">
              <a:buNone/>
            </a:pPr>
            <a:r>
              <a:rPr lang="en-US" sz="2400" dirty="0">
                <a:latin typeface="Arial"/>
                <a:cs typeface="Arial"/>
              </a:rPr>
              <a:t>6. Reflection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4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F41A-6D79-EF42-BF11-FF57AFB4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1851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uFillTx/>
                <a:latin typeface="Futura Condensed"/>
                <a:ea typeface="Segoe UI" pitchFamily="34" charset="0"/>
                <a:cs typeface="Futura Condensed"/>
              </a:rPr>
              <a:t>RULES FOR PRODUCING 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6D4B-94EA-D74F-B5ED-F0D35313E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8" y="2460567"/>
            <a:ext cx="9127375" cy="3541222"/>
          </a:xfrm>
        </p:spPr>
        <p:txBody>
          <a:bodyPr>
            <a:normAutofit/>
          </a:bodyPr>
          <a:lstStyle/>
          <a:p>
            <a:pPr marL="344488" indent="-344488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Ask as many questions as you can</a:t>
            </a:r>
            <a:br>
              <a:rPr lang="en-US" sz="2400" dirty="0">
                <a:latin typeface="Arial"/>
                <a:ea typeface="Segoe UI" pitchFamily="34" charset="0"/>
                <a:cs typeface="Arial"/>
              </a:rPr>
            </a:b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 marL="344488" indent="-344488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Do not stop to answer, judge or to discuss the questions</a:t>
            </a:r>
          </a:p>
          <a:p>
            <a:pPr marL="344488" indent="-344488">
              <a:lnSpc>
                <a:spcPct val="80000"/>
              </a:lnSpc>
              <a:buFont typeface="Wingdings" charset="2"/>
              <a:buChar char="§"/>
            </a:pP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 marL="344488" indent="-344488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Write down every question </a:t>
            </a:r>
            <a:r>
              <a:rPr lang="en-US" sz="2400" i="1" dirty="0">
                <a:latin typeface="Arial"/>
                <a:ea typeface="Segoe UI" pitchFamily="34" charset="0"/>
                <a:cs typeface="Arial"/>
              </a:rPr>
              <a:t>exactly </a:t>
            </a:r>
            <a:r>
              <a:rPr lang="en-US" sz="2400" dirty="0">
                <a:latin typeface="Arial"/>
                <a:ea typeface="Segoe UI" pitchFamily="34" charset="0"/>
                <a:cs typeface="Arial"/>
              </a:rPr>
              <a:t>as it is stated</a:t>
            </a:r>
            <a:br>
              <a:rPr lang="en-US" sz="2400" dirty="0">
                <a:latin typeface="Arial"/>
                <a:ea typeface="Segoe UI" pitchFamily="34" charset="0"/>
                <a:cs typeface="Arial"/>
              </a:rPr>
            </a:b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 marL="344488" indent="-344488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Change any statement into a question</a:t>
            </a:r>
          </a:p>
          <a:p>
            <a:pPr marL="344488" indent="-344488">
              <a:lnSpc>
                <a:spcPct val="80000"/>
              </a:lnSpc>
              <a:buFont typeface="Wingdings" charset="2"/>
              <a:buChar char="§"/>
            </a:pPr>
            <a:endParaRPr lang="en-US" dirty="0">
              <a:latin typeface="Arial"/>
              <a:ea typeface="Segoe UI" pitchFamily="34" charset="0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Arial"/>
              <a:ea typeface="Segoe UI" pitchFamily="34" charset="0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5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3BE2-BAFE-6344-A43F-E248EAAE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utura Condensed"/>
                <a:ea typeface="Segoe UI" pitchFamily="34" charset="0"/>
                <a:cs typeface="Futura Condensed"/>
              </a:rPr>
              <a:t>PRODUCING QUESTIONS</a:t>
            </a:r>
            <a:endParaRPr lang="en-US" dirty="0">
              <a:solidFill>
                <a:schemeClr val="tx1"/>
              </a:solidFill>
              <a:latin typeface="Futura Condensed"/>
              <a:cs typeface="Futura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8DC9-130F-B64C-86DF-E2C523F5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Groups of 2-3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the note-taker or scribe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visual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Frida Kahlo "Self-Portrait Between the Borderline of Mexico and the United States"</a:t>
            </a:r>
          </a:p>
        </p:txBody>
      </p:sp>
    </p:spTree>
    <p:extLst>
      <p:ext uri="{BB962C8B-B14F-4D97-AF65-F5344CB8AC3E}">
        <p14:creationId xmlns:p14="http://schemas.microsoft.com/office/powerpoint/2010/main" val="11559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2256-34CF-3048-A8AF-0B34290E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F8E5-0BBE-1844-B555-BCEF1D738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>
              <a:lnSpc>
                <a:spcPct val="80000"/>
              </a:lnSpc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Produce as many questions as you can in allotted time</a:t>
            </a:r>
            <a:br>
              <a:rPr lang="en-US" sz="2400" i="1" dirty="0">
                <a:latin typeface="Arial"/>
                <a:ea typeface="Segoe UI" pitchFamily="34" charset="0"/>
                <a:cs typeface="Arial"/>
              </a:rPr>
            </a:br>
            <a:endParaRPr lang="en-US" sz="2400" i="1" dirty="0">
              <a:latin typeface="Arial"/>
              <a:ea typeface="Segoe UI" pitchFamily="34" charset="0"/>
              <a:cs typeface="Arial"/>
            </a:endParaRPr>
          </a:p>
          <a:p>
            <a:pPr marL="344488" indent="-344488">
              <a:lnSpc>
                <a:spcPct val="80000"/>
              </a:lnSpc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Follow the rules for producing questions</a:t>
            </a:r>
            <a:br>
              <a:rPr lang="en-US" sz="2400" dirty="0">
                <a:latin typeface="Arial"/>
                <a:ea typeface="Segoe UI" pitchFamily="34" charset="0"/>
                <a:cs typeface="Arial"/>
              </a:rPr>
            </a:b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 marL="344488" indent="-344488">
              <a:lnSpc>
                <a:spcPct val="80000"/>
              </a:lnSpc>
            </a:pPr>
            <a:r>
              <a:rPr lang="en-US" sz="2400" dirty="0">
                <a:latin typeface="Arial"/>
                <a:ea typeface="Segoe UI" pitchFamily="34" charset="0"/>
                <a:cs typeface="Arial"/>
              </a:rPr>
              <a:t>Number the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6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2EB163-88B4-1440-BC50-9F58319F4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483" y="109265"/>
            <a:ext cx="7921033" cy="66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2210-60FB-FA4F-9749-A6AD40E10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Categorizing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7544E-997C-1D4E-8D1D-5DF9BA2BE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6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A0A7-896F-B843-BD26-971A47DD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vs. Open-ended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A2C8-C50B-3B43-B947-CA7C1F26A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b="1" dirty="0">
                <a:latin typeface="Arial"/>
                <a:ea typeface="Segoe UI" pitchFamily="34" charset="0"/>
                <a:cs typeface="Arial"/>
              </a:rPr>
              <a:t> </a:t>
            </a:r>
            <a:endParaRPr lang="en-US" sz="2400" b="1" dirty="0">
              <a:latin typeface="Arial"/>
              <a:ea typeface="Segoe UI" pitchFamily="34" charset="0"/>
              <a:cs typeface="Arial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400" b="1" dirty="0">
              <a:latin typeface="Arial"/>
              <a:ea typeface="Segoe UI" pitchFamily="34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/>
                <a:ea typeface="Segoe UI" pitchFamily="34" charset="0"/>
                <a:cs typeface="Arial"/>
              </a:rPr>
              <a:t>Closed-ended Questions</a:t>
            </a:r>
            <a:r>
              <a:rPr lang="en-US" sz="2400" dirty="0">
                <a:latin typeface="Arial"/>
                <a:ea typeface="Segoe UI" pitchFamily="34" charset="0"/>
                <a:cs typeface="Arial"/>
              </a:rPr>
              <a:t> can be answered with a “yes’ or “no” or with a one-word answer.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rial"/>
              <a:ea typeface="Segoe UI" pitchFamily="34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/>
                <a:ea typeface="Segoe UI" pitchFamily="34" charset="0"/>
                <a:cs typeface="Arial"/>
              </a:rPr>
              <a:t>Open-ended Questions</a:t>
            </a:r>
            <a:r>
              <a:rPr lang="en-US" sz="2400" dirty="0">
                <a:latin typeface="Arial"/>
                <a:ea typeface="Segoe UI" pitchFamily="34" charset="0"/>
                <a:cs typeface="Arial"/>
              </a:rPr>
              <a:t> require more explanation.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1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{6F6227FA-942A-944F-AA3C-918C263F5FCA}tf10001121</Template>
  <TotalTime>600</TotalTime>
  <Words>393</Words>
  <Application>Microsoft Macintosh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Futura Condensed</vt:lpstr>
      <vt:lpstr>Segoe UI</vt:lpstr>
      <vt:lpstr>Wingdings</vt:lpstr>
      <vt:lpstr>Wingdings 2</vt:lpstr>
      <vt:lpstr>Quotable</vt:lpstr>
      <vt:lpstr>INTRODUCING THE QUESTION FORMULATION TECHNIQUE™ (QFT™) </vt:lpstr>
      <vt:lpstr>WHAT IS THE QUESTION FORMULATION TECHNIQUE™?</vt:lpstr>
      <vt:lpstr>COMPONENTS OF THE QUESTION FORMULATION TECHNIQUE™</vt:lpstr>
      <vt:lpstr>RULES FOR PRODUCING QUESTIONS</vt:lpstr>
      <vt:lpstr>PRODUCING QUESTIONS</vt:lpstr>
      <vt:lpstr>ACTIVITY:</vt:lpstr>
      <vt:lpstr>PowerPoint Presentation</vt:lpstr>
      <vt:lpstr>Categorizing Questions</vt:lpstr>
      <vt:lpstr>Closed vs. Open-ended Questions</vt:lpstr>
      <vt:lpstr>Categorize Your Questions</vt:lpstr>
      <vt:lpstr>Comparing</vt:lpstr>
      <vt:lpstr>Practice changing questions:</vt:lpstr>
      <vt:lpstr>Prioritizing Questions</vt:lpstr>
      <vt:lpstr>Prioritizing Questions</vt:lpstr>
      <vt:lpstr>PowerPoint Presentation</vt:lpstr>
      <vt:lpstr>PowerPoint Presentation</vt:lpstr>
      <vt:lpstr>PowerPoint Presentation</vt:lpstr>
      <vt:lpstr>Rationale</vt:lpstr>
      <vt:lpstr>SHARE and COLLABORATION</vt:lpstr>
      <vt:lpstr>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QUESTION FORMULATION TECHNIQUE™ (QFT™) </dc:title>
  <dc:creator>Best, Jodi L</dc:creator>
  <cp:lastModifiedBy>Best, Jodi L</cp:lastModifiedBy>
  <cp:revision>34</cp:revision>
  <dcterms:created xsi:type="dcterms:W3CDTF">2018-10-31T16:37:09Z</dcterms:created>
  <dcterms:modified xsi:type="dcterms:W3CDTF">2018-11-01T15:07:55Z</dcterms:modified>
</cp:coreProperties>
</file>