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A5E9A2-3F30-4B47-BAC7-85AE9879FCD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6B514A-DE16-FC45-A215-C117728D87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Belief Systems…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2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7873"/>
            <a:ext cx="7024744" cy="738846"/>
          </a:xfrm>
        </p:spPr>
        <p:txBody>
          <a:bodyPr/>
          <a:lstStyle/>
          <a:p>
            <a:r>
              <a:rPr lang="en-US" dirty="0" smtClean="0"/>
              <a:t>Hook…to get you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4" y="1693514"/>
            <a:ext cx="7999860" cy="4744757"/>
          </a:xfrm>
        </p:spPr>
        <p:txBody>
          <a:bodyPr>
            <a:normAutofit/>
          </a:bodyPr>
          <a:lstStyle/>
          <a:p>
            <a:r>
              <a:rPr lang="en-US" dirty="0" smtClean="0"/>
              <a:t>In a group of THREE discuss and record the following: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What is religion?  What is a belief system? What are the defining characteristics?  What purpose does it serve?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Why do people search for spirituality?  Why do people believe in God(s)?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Are people naturally good and moral?  Or are they wicked and evil?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Why do people search for meaning?  Why do they search for self</a:t>
            </a:r>
            <a:r>
              <a:rPr lang="en-US" sz="2000" dirty="0"/>
              <a:t>-transcendence</a:t>
            </a:r>
            <a:r>
              <a:rPr lang="en-US" dirty="0"/>
              <a:t> (</a:t>
            </a:r>
            <a:r>
              <a:rPr lang="en-US" sz="1600" dirty="0"/>
              <a:t>is a personality trait associated with experiencing spiritual </a:t>
            </a:r>
            <a:r>
              <a:rPr lang="en-US" sz="1600" dirty="0" smtClean="0"/>
              <a:t>ideas </a:t>
            </a:r>
            <a:r>
              <a:rPr lang="en-US" sz="1600" dirty="0"/>
              <a:t>such as considering oneself an integral part of the </a:t>
            </a:r>
            <a:r>
              <a:rPr lang="en-US" sz="1600" dirty="0" smtClean="0"/>
              <a:t>universe)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How can religion be both unifying and dividing?  How can it be used to create political and social stability?</a:t>
            </a:r>
            <a:endParaRPr lang="en-US" sz="2000" dirty="0"/>
          </a:p>
          <a:p>
            <a:pPr marL="822960" lvl="1" indent="-457200">
              <a:buFont typeface="+mj-lt"/>
              <a:buAutoNum type="arabicPeriod"/>
            </a:pP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2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_world_religion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2" r="-2342"/>
          <a:stretch>
            <a:fillRect/>
          </a:stretch>
        </p:blipFill>
        <p:spPr>
          <a:xfrm>
            <a:off x="-137329" y="779477"/>
            <a:ext cx="9281329" cy="5006024"/>
          </a:xfrm>
        </p:spPr>
      </p:pic>
    </p:spTree>
    <p:extLst>
      <p:ext uri="{BB962C8B-B14F-4D97-AF65-F5344CB8AC3E}">
        <p14:creationId xmlns:p14="http://schemas.microsoft.com/office/powerpoint/2010/main" val="42657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691" r="-24691"/>
          <a:stretch>
            <a:fillRect/>
          </a:stretch>
        </p:blipFill>
        <p:spPr>
          <a:xfrm>
            <a:off x="-1011684" y="771029"/>
            <a:ext cx="10155684" cy="5258137"/>
          </a:xfrm>
        </p:spPr>
      </p:pic>
    </p:spTree>
    <p:extLst>
      <p:ext uri="{BB962C8B-B14F-4D97-AF65-F5344CB8AC3E}">
        <p14:creationId xmlns:p14="http://schemas.microsoft.com/office/powerpoint/2010/main" val="15285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ldwide_percentage_of_Adherents_by_Religion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7" r="-12047"/>
          <a:stretch>
            <a:fillRect/>
          </a:stretch>
        </p:blipFill>
        <p:spPr>
          <a:xfrm>
            <a:off x="-286581" y="1124142"/>
            <a:ext cx="8924893" cy="4620891"/>
          </a:xfrm>
        </p:spPr>
      </p:pic>
    </p:spTree>
    <p:extLst>
      <p:ext uri="{BB962C8B-B14F-4D97-AF65-F5344CB8AC3E}">
        <p14:creationId xmlns:p14="http://schemas.microsoft.com/office/powerpoint/2010/main" val="92506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77" y="662683"/>
            <a:ext cx="7024744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pie char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70" r="-72070"/>
          <a:stretch>
            <a:fillRect/>
          </a:stretch>
        </p:blipFill>
        <p:spPr>
          <a:xfrm>
            <a:off x="-1988825" y="0"/>
            <a:ext cx="13015136" cy="6738627"/>
          </a:xfrm>
        </p:spPr>
      </p:pic>
    </p:spTree>
    <p:extLst>
      <p:ext uri="{BB962C8B-B14F-4D97-AF65-F5344CB8AC3E}">
        <p14:creationId xmlns:p14="http://schemas.microsoft.com/office/powerpoint/2010/main" val="175045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20" y="456164"/>
            <a:ext cx="7024744" cy="1143000"/>
          </a:xfrm>
        </p:spPr>
        <p:txBody>
          <a:bodyPr/>
          <a:lstStyle/>
          <a:p>
            <a:r>
              <a:rPr lang="en-US" dirty="0" smtClean="0"/>
              <a:t>We are going to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20" y="1599164"/>
            <a:ext cx="8043809" cy="4795841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East Asia and China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Confucianism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Daoism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Legalism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India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Hinduism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Buddhism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Mediterranean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Greek Rationalism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Middle East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Zoroastrianism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Judaism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Christianity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1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51" y="423310"/>
            <a:ext cx="7817194" cy="9070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look for when studying…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52" y="1330404"/>
            <a:ext cx="7983516" cy="5019246"/>
          </a:xfrm>
        </p:spPr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Origin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Founder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Major concepts and practices/dogma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Goals/message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Major texts/scripture/holy book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God(s)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Spread and diffusion-how and where to and from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Major impacts and effects of diffusion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Appeal and opposition-why?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Similarities and differences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Order, stability, unifying, dividing, etc.? And how?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04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 from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42" y="2404253"/>
            <a:ext cx="7795484" cy="4121615"/>
          </a:xfrm>
        </p:spPr>
        <p:txBody>
          <a:bodyPr/>
          <a:lstStyle/>
          <a:p>
            <a:r>
              <a:rPr lang="en-US" dirty="0" smtClean="0"/>
              <a:t>After reading the introduction, identify FIVE main ideas</a:t>
            </a:r>
          </a:p>
          <a:p>
            <a:r>
              <a:rPr lang="en-US" dirty="0" smtClean="0"/>
              <a:t>List them</a:t>
            </a:r>
          </a:p>
          <a:p>
            <a:r>
              <a:rPr lang="en-US" dirty="0" smtClean="0"/>
              <a:t>Write a chapter thesis statement incorporating ALL the main ideas into 1-2 statements.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7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30</TotalTime>
  <Words>255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Intro to Belief Systems…</vt:lpstr>
      <vt:lpstr>Hook…to get you thinking</vt:lpstr>
      <vt:lpstr>PowerPoint Presentation</vt:lpstr>
      <vt:lpstr>PowerPoint Presentation</vt:lpstr>
      <vt:lpstr>PowerPoint Presentation</vt:lpstr>
      <vt:lpstr>PowerPoint Presentation</vt:lpstr>
      <vt:lpstr>We are going to study…</vt:lpstr>
      <vt:lpstr>What to look for when studying…</vt:lpstr>
      <vt:lpstr>Main ideas from reading</vt:lpstr>
    </vt:vector>
  </TitlesOfParts>
  <Company>Cherry Creek School District #5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Belief Systems…</dc:title>
  <dc:creator>Cherry Creek</dc:creator>
  <cp:lastModifiedBy>Cherry Creek</cp:lastModifiedBy>
  <cp:revision>6</cp:revision>
  <dcterms:created xsi:type="dcterms:W3CDTF">2013-11-10T23:16:26Z</dcterms:created>
  <dcterms:modified xsi:type="dcterms:W3CDTF">2013-11-10T23:50:42Z</dcterms:modified>
</cp:coreProperties>
</file>