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theme/themeOverride1.xml" ContentType="application/vnd.openxmlformats-officedocument.themeOverride+xml"/>
  <Override PartName="/ppt/theme/theme1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5" r:id="rId1"/>
    <p:sldMasterId id="2147483656" r:id="rId2"/>
    <p:sldMasterId id="2147483657" r:id="rId3"/>
    <p:sldMasterId id="2147483658" r:id="rId4"/>
    <p:sldMasterId id="2147483659" r:id="rId5"/>
    <p:sldMasterId id="2147483660" r:id="rId6"/>
    <p:sldMasterId id="2147483661" r:id="rId7"/>
    <p:sldMasterId id="2147483662" r:id="rId8"/>
    <p:sldMasterId id="2147483663" r:id="rId9"/>
    <p:sldMasterId id="2147483664" r:id="rId10"/>
    <p:sldMasterId id="2147483665" r:id="rId11"/>
    <p:sldMasterId id="2147483809" r:id="rId12"/>
  </p:sldMasterIdLst>
  <p:handoutMasterIdLst>
    <p:handoutMasterId r:id="rId39"/>
  </p:handoutMasterIdLst>
  <p:sldIdLst>
    <p:sldId id="256" r:id="rId13"/>
    <p:sldId id="257" r:id="rId14"/>
    <p:sldId id="259" r:id="rId15"/>
    <p:sldId id="300" r:id="rId16"/>
    <p:sldId id="260" r:id="rId17"/>
    <p:sldId id="261" r:id="rId18"/>
    <p:sldId id="262" r:id="rId19"/>
    <p:sldId id="312" r:id="rId20"/>
    <p:sldId id="264" r:id="rId21"/>
    <p:sldId id="292" r:id="rId22"/>
    <p:sldId id="306" r:id="rId23"/>
    <p:sldId id="307" r:id="rId24"/>
    <p:sldId id="265" r:id="rId25"/>
    <p:sldId id="308" r:id="rId26"/>
    <p:sldId id="291" r:id="rId27"/>
    <p:sldId id="313" r:id="rId28"/>
    <p:sldId id="293" r:id="rId29"/>
    <p:sldId id="294" r:id="rId30"/>
    <p:sldId id="296" r:id="rId31"/>
    <p:sldId id="295" r:id="rId32"/>
    <p:sldId id="297" r:id="rId33"/>
    <p:sldId id="298" r:id="rId34"/>
    <p:sldId id="299" r:id="rId35"/>
    <p:sldId id="303" r:id="rId36"/>
    <p:sldId id="314" r:id="rId37"/>
    <p:sldId id="305" r:id="rId38"/>
  </p:sldIdLst>
  <p:sldSz cx="13004800" cy="9753600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6D6D6D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6D6D6D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6D6D6D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6D6D6D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6D6D6D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5pPr>
    <a:lvl6pPr marL="2286000" algn="l" defTabSz="914400" rtl="0" eaLnBrk="1" latinLnBrk="0" hangingPunct="1">
      <a:defRPr sz="1200" kern="1200">
        <a:solidFill>
          <a:srgbClr val="6D6D6D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6pPr>
    <a:lvl7pPr marL="2743200" algn="l" defTabSz="914400" rtl="0" eaLnBrk="1" latinLnBrk="0" hangingPunct="1">
      <a:defRPr sz="1200" kern="1200">
        <a:solidFill>
          <a:srgbClr val="6D6D6D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7pPr>
    <a:lvl8pPr marL="3200400" algn="l" defTabSz="914400" rtl="0" eaLnBrk="1" latinLnBrk="0" hangingPunct="1">
      <a:defRPr sz="1200" kern="1200">
        <a:solidFill>
          <a:srgbClr val="6D6D6D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8pPr>
    <a:lvl9pPr marL="3657600" algn="l" defTabSz="914400" rtl="0" eaLnBrk="1" latinLnBrk="0" hangingPunct="1">
      <a:defRPr sz="1200" kern="1200">
        <a:solidFill>
          <a:srgbClr val="6D6D6D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224" y="-216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8.xml"/><Relationship Id="rId21" Type="http://schemas.openxmlformats.org/officeDocument/2006/relationships/slide" Target="slides/slide9.xml"/><Relationship Id="rId22" Type="http://schemas.openxmlformats.org/officeDocument/2006/relationships/slide" Target="slides/slide10.xml"/><Relationship Id="rId23" Type="http://schemas.openxmlformats.org/officeDocument/2006/relationships/slide" Target="slides/slide11.xml"/><Relationship Id="rId24" Type="http://schemas.openxmlformats.org/officeDocument/2006/relationships/slide" Target="slides/slide12.xml"/><Relationship Id="rId25" Type="http://schemas.openxmlformats.org/officeDocument/2006/relationships/slide" Target="slides/slide13.xml"/><Relationship Id="rId26" Type="http://schemas.openxmlformats.org/officeDocument/2006/relationships/slide" Target="slides/slide14.xml"/><Relationship Id="rId27" Type="http://schemas.openxmlformats.org/officeDocument/2006/relationships/slide" Target="slides/slide15.xml"/><Relationship Id="rId28" Type="http://schemas.openxmlformats.org/officeDocument/2006/relationships/slide" Target="slides/slide16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18.xml"/><Relationship Id="rId31" Type="http://schemas.openxmlformats.org/officeDocument/2006/relationships/slide" Target="slides/slide19.xml"/><Relationship Id="rId32" Type="http://schemas.openxmlformats.org/officeDocument/2006/relationships/slide" Target="slides/slide20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slide" Target="slides/slide21.xml"/><Relationship Id="rId34" Type="http://schemas.openxmlformats.org/officeDocument/2006/relationships/slide" Target="slides/slide22.xml"/><Relationship Id="rId35" Type="http://schemas.openxmlformats.org/officeDocument/2006/relationships/slide" Target="slides/slide23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" Target="slides/slide1.xml"/><Relationship Id="rId14" Type="http://schemas.openxmlformats.org/officeDocument/2006/relationships/slide" Target="slides/slide2.xml"/><Relationship Id="rId15" Type="http://schemas.openxmlformats.org/officeDocument/2006/relationships/slide" Target="slides/slide3.xml"/><Relationship Id="rId16" Type="http://schemas.openxmlformats.org/officeDocument/2006/relationships/slide" Target="slides/slide4.xml"/><Relationship Id="rId17" Type="http://schemas.openxmlformats.org/officeDocument/2006/relationships/slide" Target="slides/slide5.xml"/><Relationship Id="rId18" Type="http://schemas.openxmlformats.org/officeDocument/2006/relationships/slide" Target="slides/slide6.xml"/><Relationship Id="rId19" Type="http://schemas.openxmlformats.org/officeDocument/2006/relationships/slide" Target="slides/slide7.xml"/><Relationship Id="rId37" Type="http://schemas.openxmlformats.org/officeDocument/2006/relationships/slide" Target="slides/slide25.xml"/><Relationship Id="rId38" Type="http://schemas.openxmlformats.org/officeDocument/2006/relationships/slide" Target="slides/slide26.xml"/><Relationship Id="rId39" Type="http://schemas.openxmlformats.org/officeDocument/2006/relationships/handoutMaster" Target="handoutMasters/handout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BEC5F2B-C4C3-453E-93DA-F35B5EA216B4}" type="datetimeFigureOut">
              <a:rPr lang="en-US"/>
              <a:pPr>
                <a:defRPr/>
              </a:pPr>
              <a:t>2/5/15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8AD8BC3-D368-418A-B9AB-F32D04CED2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21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110452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419391"/>
      </p:ext>
    </p:extLst>
  </p:cSld>
  <p:clrMapOvr>
    <a:masterClrMapping/>
  </p:clrMapOvr>
  <p:transition xmlns:p14="http://schemas.microsoft.com/office/powerpoint/2010/main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742033"/>
      </p:ext>
    </p:extLst>
  </p:cSld>
  <p:clrMapOvr>
    <a:masterClrMapping/>
  </p:clrMapOvr>
  <p:transition xmlns:p14="http://schemas.microsoft.com/office/powerpoint/2010/main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754515"/>
      </p:ext>
    </p:extLst>
  </p:cSld>
  <p:clrMapOvr>
    <a:masterClrMapping/>
  </p:clrMapOvr>
  <p:transition xmlns:p14="http://schemas.microsoft.com/office/powerpoint/2010/main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0106213"/>
      </p:ext>
    </p:extLst>
  </p:cSld>
  <p:clrMapOvr>
    <a:masterClrMapping/>
  </p:clrMapOvr>
  <p:transition xmlns:p14="http://schemas.microsoft.com/office/powerpoint/2010/main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2200" y="2309813"/>
            <a:ext cx="2559050" cy="6630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3650" y="2309813"/>
            <a:ext cx="2559050" cy="6630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131571"/>
      </p:ext>
    </p:extLst>
  </p:cSld>
  <p:clrMapOvr>
    <a:masterClrMapping/>
  </p:clrMapOvr>
  <p:transition xmlns:p14="http://schemas.microsoft.com/office/powerpoint/2010/main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893422"/>
      </p:ext>
    </p:extLst>
  </p:cSld>
  <p:clrMapOvr>
    <a:masterClrMapping/>
  </p:clrMapOvr>
  <p:transition xmlns:p14="http://schemas.microsoft.com/office/powerpoint/2010/main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813873"/>
      </p:ext>
    </p:extLst>
  </p:cSld>
  <p:clrMapOvr>
    <a:masterClrMapping/>
  </p:clrMapOvr>
  <p:transition xmlns:p14="http://schemas.microsoft.com/office/powerpoint/2010/main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98210"/>
      </p:ext>
    </p:extLst>
  </p:cSld>
  <p:clrMapOvr>
    <a:masterClrMapping/>
  </p:clrMapOvr>
  <p:transition xmlns:p14="http://schemas.microsoft.com/office/powerpoint/2010/main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8664651"/>
      </p:ext>
    </p:extLst>
  </p:cSld>
  <p:clrMapOvr>
    <a:masterClrMapping/>
  </p:clrMapOvr>
  <p:transition xmlns:p14="http://schemas.microsoft.com/office/powerpoint/2010/main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Palatino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3823874"/>
      </p:ext>
    </p:extLst>
  </p:cSld>
  <p:clrMapOvr>
    <a:masterClrMapping/>
  </p:clrMapOvr>
  <p:transition xmlns:p14="http://schemas.microsoft.com/office/powerpoint/2010/main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6139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07500" y="190500"/>
            <a:ext cx="2705100" cy="8750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92200" y="190500"/>
            <a:ext cx="7962900" cy="8750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118775"/>
      </p:ext>
    </p:extLst>
  </p:cSld>
  <p:clrMapOvr>
    <a:masterClrMapping/>
  </p:clrMapOvr>
  <p:transition xmlns:p14="http://schemas.microsoft.com/office/powerpoint/2010/main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07500" y="190500"/>
            <a:ext cx="2705100" cy="8750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92200" y="190500"/>
            <a:ext cx="7962900" cy="8750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79085"/>
      </p:ext>
    </p:extLst>
  </p:cSld>
  <p:clrMapOvr>
    <a:masterClrMapping/>
  </p:clrMapOvr>
  <p:transition xmlns:p14="http://schemas.microsoft.com/office/powerpoint/2010/main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048903"/>
      </p:ext>
    </p:extLst>
  </p:cSld>
  <p:clrMapOvr>
    <a:masterClrMapping/>
  </p:clrMapOvr>
  <p:transition xmlns:p14="http://schemas.microsoft.com/office/powerpoint/2010/main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273595"/>
      </p:ext>
    </p:extLst>
  </p:cSld>
  <p:clrMapOvr>
    <a:masterClrMapping/>
  </p:clrMapOvr>
  <p:transition xmlns:p14="http://schemas.microsoft.com/office/powerpoint/2010/main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9229410"/>
      </p:ext>
    </p:extLst>
  </p:cSld>
  <p:clrMapOvr>
    <a:masterClrMapping/>
  </p:clrMapOvr>
  <p:transition xmlns:p14="http://schemas.microsoft.com/office/powerpoint/2010/main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42100" y="2309813"/>
            <a:ext cx="2559050" cy="6630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353550" y="2309813"/>
            <a:ext cx="2559050" cy="6630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722057"/>
      </p:ext>
    </p:extLst>
  </p:cSld>
  <p:clrMapOvr>
    <a:masterClrMapping/>
  </p:clrMapOvr>
  <p:transition xmlns:p14="http://schemas.microsoft.com/office/powerpoint/2010/main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681581"/>
      </p:ext>
    </p:extLst>
  </p:cSld>
  <p:clrMapOvr>
    <a:masterClrMapping/>
  </p:clrMapOvr>
  <p:transition xmlns:p14="http://schemas.microsoft.com/office/powerpoint/2010/main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622766"/>
      </p:ext>
    </p:extLst>
  </p:cSld>
  <p:clrMapOvr>
    <a:masterClrMapping/>
  </p:clrMapOvr>
  <p:transition xmlns:p14="http://schemas.microsoft.com/office/powerpoint/2010/main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0324786"/>
      </p:ext>
    </p:extLst>
  </p:cSld>
  <p:clrMapOvr>
    <a:masterClrMapping/>
  </p:clrMapOvr>
  <p:transition xmlns:p14="http://schemas.microsoft.com/office/powerpoint/2010/main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5491093"/>
      </p:ext>
    </p:extLst>
  </p:cSld>
  <p:clrMapOvr>
    <a:masterClrMapping/>
  </p:clrMapOvr>
  <p:transition xmlns:p14="http://schemas.microsoft.com/office/powerpoint/2010/main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Palatino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3224879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310332"/>
      </p:ext>
    </p:extLst>
  </p:cSld>
  <p:clrMapOvr>
    <a:masterClrMapping/>
  </p:clrMapOvr>
  <p:transition xmlns:p14="http://schemas.microsoft.com/office/powerpoint/2010/main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020442"/>
      </p:ext>
    </p:extLst>
  </p:cSld>
  <p:clrMapOvr>
    <a:masterClrMapping/>
  </p:clrMapOvr>
  <p:transition xmlns:p14="http://schemas.microsoft.com/office/powerpoint/2010/main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07500" y="190500"/>
            <a:ext cx="2705100" cy="8750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92200" y="190500"/>
            <a:ext cx="7962900" cy="8750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793232"/>
      </p:ext>
    </p:extLst>
  </p:cSld>
  <p:clrMapOvr>
    <a:masterClrMapping/>
  </p:clrMapOvr>
  <p:transition xmlns:p14="http://schemas.microsoft.com/office/powerpoint/2010/main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3004800" cy="4171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4160838"/>
            <a:ext cx="13004800" cy="158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576638" y="3359150"/>
            <a:ext cx="5851525" cy="1604963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lIns="130046" tIns="65023" rIns="130046" bIns="65023" anchor="ctr">
            <a:normAutofit/>
          </a:bodyPr>
          <a:lstStyle/>
          <a:p>
            <a:pPr algn="ctr" defTabSz="1300460">
              <a:spcBef>
                <a:spcPts val="569"/>
              </a:spcBef>
              <a:defRPr/>
            </a:pPr>
            <a:endParaRPr lang="en-US" sz="2600" b="1" cap="all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48569" y="4331322"/>
            <a:ext cx="5707662" cy="609600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23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648569" y="3410148"/>
            <a:ext cx="5707662" cy="852537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>
            <a:lvl1pPr>
              <a:defRPr/>
            </a:lvl1pPr>
          </a:lstStyle>
          <a:p>
            <a:pPr>
              <a:defRPr/>
            </a:pPr>
            <a:fld id="{464CA5FE-F103-4915-B3CC-B1A6878B958B}" type="datetime4">
              <a:rPr lang="en-US"/>
              <a:pPr>
                <a:defRPr/>
              </a:pPr>
              <a:t>February 5, 2015</a:t>
            </a:fld>
            <a:endParaRPr lang="en-US" dirty="0"/>
          </a:p>
        </p:txBody>
      </p:sp>
      <p:sp>
        <p:nvSpPr>
          <p:cNvPr id="8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61951-252A-4433-984F-91C35BDBD9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02151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650240" y="2874061"/>
            <a:ext cx="11704320" cy="57958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4EB7A-9BB9-4B38-A500-99F581AF726E}" type="datetime4">
              <a:rPr lang="en-US"/>
              <a:pPr>
                <a:defRPr/>
              </a:pPr>
              <a:t>February 5,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E8732B-5A2D-49DE-9FD7-F904893143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98244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578475"/>
            <a:ext cx="13004800" cy="417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5576888"/>
            <a:ext cx="13004800" cy="3175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576638" y="4789488"/>
            <a:ext cx="5851525" cy="1604962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lIns="130046" tIns="65023" rIns="130046" bIns="65023" anchor="ctr">
            <a:normAutofit/>
          </a:bodyPr>
          <a:lstStyle/>
          <a:p>
            <a:pPr algn="ctr" defTabSz="1300460">
              <a:spcBef>
                <a:spcPts val="569"/>
              </a:spcBef>
              <a:defRPr/>
            </a:pPr>
            <a:endParaRPr lang="en-US" sz="2600" b="1" cap="all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3596874" y="4788973"/>
            <a:ext cx="5811054" cy="1005257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bIns="0" anchor="b"/>
          <a:lstStyle>
            <a:lvl1pPr>
              <a:defRPr kumimoji="0" lang="en-US" sz="2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3581927" y="5809176"/>
            <a:ext cx="5840949" cy="564756"/>
          </a:xfrm>
        </p:spPr>
        <p:txBody>
          <a:bodyPr tIns="0" anchor="t" anchorCtr="0"/>
          <a:lstStyle>
            <a:lvl1pPr marL="0" indent="0" algn="ctr">
              <a:buNone/>
              <a:def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1A378-1C88-4796-A48E-9B564D032B82}" type="datetime4">
              <a:rPr lang="en-US"/>
              <a:pPr>
                <a:defRPr/>
              </a:pPr>
              <a:t>February 5, 2015</a:t>
            </a:fld>
            <a:endParaRPr lang="en-US" dirty="0"/>
          </a:p>
        </p:txBody>
      </p:sp>
      <p:sp>
        <p:nvSpPr>
          <p:cNvPr id="8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76BE7-5DC5-462B-A24A-321B3C94EE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4176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650241" y="2874061"/>
            <a:ext cx="5722112" cy="569610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6632448" y="2874061"/>
            <a:ext cx="5722112" cy="569610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751B5-F0CA-4D01-8F98-7F5782B35B41}" type="datetime4">
              <a:rPr lang="en-US"/>
              <a:pPr>
                <a:defRPr/>
              </a:pPr>
              <a:t>February 5, 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9EBD1-F406-4B3F-AAD2-653E627C6F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08767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650241" y="4009813"/>
            <a:ext cx="5722112" cy="45646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6632448" y="4005478"/>
            <a:ext cx="5722112" cy="45646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0" y="2874061"/>
            <a:ext cx="5722112" cy="1001370"/>
          </a:xfrm>
          <a:noFill/>
          <a:ln w="98425" cmpd="thinThick">
            <a:noFill/>
            <a:miter lim="800000"/>
          </a:ln>
        </p:spPr>
        <p:txBody>
          <a:bodyPr anchor="ctr" anchorCtr="0"/>
          <a:lstStyle>
            <a:lvl1pPr marL="0" indent="0" algn="ctr" defTabSz="1300460" rtl="0" eaLnBrk="1" latinLnBrk="0" hangingPunct="1">
              <a:spcBef>
                <a:spcPts val="569"/>
              </a:spcBef>
              <a:buNone/>
              <a:defRPr lang="en-US" sz="2600" b="1" kern="1200" cap="none" spc="284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650230" indent="0">
              <a:buNone/>
              <a:defRPr sz="1700"/>
            </a:lvl2pPr>
            <a:lvl3pPr marL="1300460" indent="0">
              <a:buNone/>
              <a:defRPr sz="1400"/>
            </a:lvl3pPr>
            <a:lvl4pPr marL="1950690" indent="0">
              <a:buNone/>
              <a:defRPr sz="1300"/>
            </a:lvl4pPr>
            <a:lvl5pPr marL="2600919" indent="0">
              <a:buNone/>
              <a:defRPr sz="1300"/>
            </a:lvl5pPr>
            <a:lvl6pPr marL="3251149" indent="0">
              <a:buNone/>
              <a:defRPr sz="1300"/>
            </a:lvl6pPr>
            <a:lvl7pPr marL="3901379" indent="0">
              <a:buNone/>
              <a:defRPr sz="1300"/>
            </a:lvl7pPr>
            <a:lvl8pPr marL="4551609" indent="0">
              <a:buNone/>
              <a:defRPr sz="1300"/>
            </a:lvl8pPr>
            <a:lvl9pPr marL="5201839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6632448" y="2874061"/>
            <a:ext cx="5722112" cy="1001370"/>
          </a:xfrm>
          <a:noFill/>
          <a:ln w="98425" cmpd="thinThick">
            <a:noFill/>
            <a:miter lim="800000"/>
          </a:ln>
        </p:spPr>
        <p:txBody>
          <a:bodyPr anchor="ctr" anchorCtr="0"/>
          <a:lstStyle>
            <a:lvl1pPr marL="0" indent="0" algn="ctr" defTabSz="1300460" rtl="0" eaLnBrk="1" latinLnBrk="0" hangingPunct="1">
              <a:spcBef>
                <a:spcPts val="569"/>
              </a:spcBef>
              <a:buNone/>
              <a:defRPr lang="en-US" sz="2600" b="1" i="0" kern="1200" cap="none" spc="284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650230" indent="0">
              <a:buNone/>
              <a:defRPr sz="1700"/>
            </a:lvl2pPr>
            <a:lvl3pPr marL="1300460" indent="0">
              <a:buNone/>
              <a:defRPr sz="1400"/>
            </a:lvl3pPr>
            <a:lvl4pPr marL="1950690" indent="0">
              <a:buNone/>
              <a:defRPr sz="1300"/>
            </a:lvl4pPr>
            <a:lvl5pPr marL="2600919" indent="0">
              <a:buNone/>
              <a:defRPr sz="1300"/>
            </a:lvl5pPr>
            <a:lvl6pPr marL="3251149" indent="0">
              <a:buNone/>
              <a:defRPr sz="1300"/>
            </a:lvl6pPr>
            <a:lvl7pPr marL="3901379" indent="0">
              <a:buNone/>
              <a:defRPr sz="1300"/>
            </a:lvl7pPr>
            <a:lvl8pPr marL="4551609" indent="0">
              <a:buNone/>
              <a:defRPr sz="1300"/>
            </a:lvl8pPr>
            <a:lvl9pPr marL="5201839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2422E-E2DC-4BC1-AEC5-295DCA1E9BAE}" type="datetime4">
              <a:rPr lang="en-US"/>
              <a:pPr>
                <a:defRPr/>
              </a:pPr>
              <a:t>February 5, 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CD645-E6C7-45FD-925F-293F2C8A90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11753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97403-E0C7-473C-A85D-D60E89264787}" type="datetime4">
              <a:rPr lang="en-US"/>
              <a:pPr>
                <a:defRPr/>
              </a:pPr>
              <a:t>February 5, 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A58C7-EDDA-4207-B5DD-7FF54F4B11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35748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0CD6B-CA10-48C1-B08A-285FF793DF74}" type="datetime4">
              <a:rPr lang="en-US"/>
              <a:pPr>
                <a:defRPr/>
              </a:pPr>
              <a:t>February 5, 2015</a:t>
            </a:fld>
            <a:endParaRPr lang="en-US" dirty="0"/>
          </a:p>
        </p:txBody>
      </p:sp>
      <p:sp>
        <p:nvSpPr>
          <p:cNvPr id="3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A473D-E132-4154-82C6-834F6E2A30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8005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2113280" y="2722881"/>
            <a:ext cx="8778240" cy="49933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470912" y="7841894"/>
            <a:ext cx="8062976" cy="780288"/>
          </a:xfrm>
        </p:spPr>
        <p:txBody>
          <a:bodyPr tIns="0" anchor="ctr"/>
          <a:lstStyle>
            <a:lvl1pPr marL="0" indent="0" algn="ctr" defTabSz="130046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20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650230" indent="0">
              <a:buNone/>
              <a:defRPr sz="1700"/>
            </a:lvl2pPr>
            <a:lvl3pPr marL="1300460" indent="0">
              <a:buNone/>
              <a:defRPr sz="1400"/>
            </a:lvl3pPr>
            <a:lvl4pPr marL="1950690" indent="0">
              <a:buNone/>
              <a:defRPr sz="1300"/>
            </a:lvl4pPr>
            <a:lvl5pPr marL="2600919" indent="0">
              <a:buNone/>
              <a:defRPr sz="1300"/>
            </a:lvl5pPr>
            <a:lvl6pPr marL="3251149" indent="0">
              <a:buNone/>
              <a:defRPr sz="1300"/>
            </a:lvl6pPr>
            <a:lvl7pPr marL="3901379" indent="0">
              <a:buNone/>
              <a:defRPr sz="1300"/>
            </a:lvl7pPr>
            <a:lvl8pPr marL="4551609" indent="0">
              <a:buNone/>
              <a:defRPr sz="1300"/>
            </a:lvl8pPr>
            <a:lvl9pPr marL="5201839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EDB2F-9630-4B95-8010-CF357BD5B188}" type="datetime4">
              <a:rPr lang="en-US"/>
              <a:pPr>
                <a:defRPr/>
              </a:pPr>
              <a:t>February 5, 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58CC7-87EE-4167-AC71-1165301147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3585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010621"/>
      </p:ext>
    </p:extLst>
  </p:cSld>
  <p:clrMapOvr>
    <a:masterClrMapping/>
  </p:clrMapOvr>
  <p:transition xmlns:p14="http://schemas.microsoft.com/office/powerpoint/2010/main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34253" y="2882728"/>
            <a:ext cx="7736294" cy="4641778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anchor="ctr" anchorCtr="0"/>
          <a:lstStyle>
            <a:lvl1pPr marL="0" indent="0" algn="ctr" defTabSz="1300460" rtl="0" eaLnBrk="1" latinLnBrk="0" hangingPunct="1">
              <a:spcBef>
                <a:spcPts val="569"/>
              </a:spcBef>
              <a:buNone/>
              <a:defRPr lang="en-US" sz="26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650230" indent="0">
              <a:buNone/>
              <a:defRPr sz="4000"/>
            </a:lvl2pPr>
            <a:lvl3pPr marL="1300460" indent="0">
              <a:buNone/>
              <a:defRPr sz="3400"/>
            </a:lvl3pPr>
            <a:lvl4pPr marL="1950690" indent="0">
              <a:buNone/>
              <a:defRPr sz="2800"/>
            </a:lvl4pPr>
            <a:lvl5pPr marL="2600919" indent="0">
              <a:buNone/>
              <a:defRPr sz="2800"/>
            </a:lvl5pPr>
            <a:lvl6pPr marL="3251149" indent="0">
              <a:buNone/>
              <a:defRPr sz="2800"/>
            </a:lvl6pPr>
            <a:lvl7pPr marL="3901379" indent="0">
              <a:buNone/>
              <a:defRPr sz="2800"/>
            </a:lvl7pPr>
            <a:lvl8pPr marL="4551609" indent="0">
              <a:buNone/>
              <a:defRPr sz="2800"/>
            </a:lvl8pPr>
            <a:lvl9pPr marL="5201839" indent="0">
              <a:buNone/>
              <a:defRPr sz="28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470912" y="7846229"/>
            <a:ext cx="8062976" cy="780288"/>
          </a:xfrm>
        </p:spPr>
        <p:txBody>
          <a:bodyPr tIns="0" bIns="0" anchor="ctr" anchorCtr="0"/>
          <a:lstStyle>
            <a:lvl1pPr marL="0" indent="0">
              <a:spcBef>
                <a:spcPts val="0"/>
              </a:spcBef>
              <a:buNone/>
              <a:defRPr lang="en-US" sz="2000" b="0" i="0" kern="1200" cap="none" spc="43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243836" indent="2258">
              <a:buNone/>
              <a:defRPr>
                <a:solidFill>
                  <a:schemeClr val="bg2"/>
                </a:solidFill>
              </a:defRPr>
            </a:lvl2pPr>
            <a:lvl3pPr marL="489931" indent="9031">
              <a:buNone/>
              <a:defRPr>
                <a:solidFill>
                  <a:schemeClr val="bg2"/>
                </a:solidFill>
              </a:defRPr>
            </a:lvl3pPr>
            <a:lvl4pPr marL="733767" indent="4515">
              <a:buNone/>
              <a:defRPr>
                <a:solidFill>
                  <a:schemeClr val="bg2"/>
                </a:solidFill>
              </a:defRPr>
            </a:lvl4pPr>
            <a:lvl5pPr marL="979860" indent="-225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76320" y="1387179"/>
            <a:ext cx="5852160" cy="99703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85B80-7D54-430E-984A-AA03424892B9}" type="datetime4">
              <a:rPr lang="en-US"/>
              <a:pPr>
                <a:defRPr/>
              </a:pPr>
              <a:t>February 5, 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92849-B647-46E7-A33C-9AD0FE0B8B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34039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C9E1F-2135-4AA3-A148-AC2A02CBE9A0}" type="datetime4">
              <a:rPr lang="en-US"/>
              <a:pPr>
                <a:defRPr/>
              </a:pPr>
              <a:t>February 5,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94A53-3B58-4CD6-A53A-58D461DEB3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22591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rot="5400000">
            <a:off x="6069013" y="4876800"/>
            <a:ext cx="9753600" cy="3175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 bwMode="hidden">
          <a:xfrm>
            <a:off x="0" y="0"/>
            <a:ext cx="10945813" cy="975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40" y="1300481"/>
            <a:ext cx="9428480" cy="715264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95466" y="1300481"/>
            <a:ext cx="1318372" cy="715264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D7A28-FA93-4136-BDC1-BCCB2687E678}" type="datetimeFigureOut">
              <a:rPr lang="en-US"/>
              <a:pPr>
                <a:defRPr/>
              </a:pPr>
              <a:t>2/5/15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B2097-55DA-40D3-9686-9A31442E2B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0502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0628479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2200" y="4864100"/>
            <a:ext cx="2559050" cy="332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3650" y="4864100"/>
            <a:ext cx="2559050" cy="332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395828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40358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282102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3717408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915465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689571"/>
      </p:ext>
    </p:extLst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Palatino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8557597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414232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45075" y="1638300"/>
            <a:ext cx="1317625" cy="6553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92200" y="1638300"/>
            <a:ext cx="3800475" cy="6553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531843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805668"/>
      </p:ext>
    </p:extLst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370452"/>
      </p:ext>
    </p:extLst>
  </p:cSld>
  <p:clrMapOvr>
    <a:masterClrMapping/>
  </p:clrMapOvr>
  <p:transition xmlns:p14="http://schemas.microsoft.com/office/powerpoint/2010/main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5303815"/>
      </p:ext>
    </p:extLst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2200" y="1384300"/>
            <a:ext cx="5334000" cy="698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384300"/>
            <a:ext cx="5334000" cy="698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564064"/>
      </p:ext>
    </p:extLst>
  </p:cSld>
  <p:clrMapOvr>
    <a:masterClrMapping/>
  </p:clrMapOvr>
  <p:transition xmlns:p14="http://schemas.microsoft.com/office/powerpoint/2010/main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691240"/>
      </p:ext>
    </p:extLst>
  </p:cSld>
  <p:clrMapOvr>
    <a:masterClrMapping/>
  </p:clrMapOvr>
  <p:transition xmlns:p14="http://schemas.microsoft.com/office/powerpoint/2010/main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420622"/>
      </p:ext>
    </p:extLst>
  </p:cSld>
  <p:clrMapOvr>
    <a:masterClrMapping/>
  </p:clrMapOvr>
  <p:transition xmlns:p14="http://schemas.microsoft.com/office/powerpoint/2010/main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4159899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4250213"/>
      </p:ext>
    </p:extLst>
  </p:cSld>
  <p:clrMapOvr>
    <a:masterClrMapping/>
  </p:clrMapOvr>
  <p:transition xmlns:p14="http://schemas.microsoft.com/office/powerpoint/2010/main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5900305"/>
      </p:ext>
    </p:extLst>
  </p:cSld>
  <p:clrMapOvr>
    <a:masterClrMapping/>
  </p:clrMapOvr>
  <p:transition xmlns:p14="http://schemas.microsoft.com/office/powerpoint/2010/main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Palatino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5562443"/>
      </p:ext>
    </p:extLst>
  </p:cSld>
  <p:clrMapOvr>
    <a:masterClrMapping/>
  </p:clrMapOvr>
  <p:transition xmlns:p14="http://schemas.microsoft.com/office/powerpoint/2010/main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538076"/>
      </p:ext>
    </p:extLst>
  </p:cSld>
  <p:clrMapOvr>
    <a:masterClrMapping/>
  </p:clrMapOvr>
  <p:transition xmlns:p14="http://schemas.microsoft.com/office/powerpoint/2010/main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79787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79787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436115"/>
      </p:ext>
    </p:extLst>
  </p:cSld>
  <p:clrMapOvr>
    <a:masterClrMapping/>
  </p:clrMapOvr>
  <p:transition xmlns:p14="http://schemas.microsoft.com/office/powerpoint/2010/main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530910"/>
      </p:ext>
    </p:extLst>
  </p:cSld>
  <p:clrMapOvr>
    <a:masterClrMapping/>
  </p:clrMapOvr>
  <p:transition xmlns:p14="http://schemas.microsoft.com/office/powerpoint/2010/main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244477"/>
      </p:ext>
    </p:extLst>
  </p:cSld>
  <p:clrMapOvr>
    <a:masterClrMapping/>
  </p:clrMapOvr>
  <p:transition xmlns:p14="http://schemas.microsoft.com/office/powerpoint/2010/main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6349151"/>
      </p:ext>
    </p:extLst>
  </p:cSld>
  <p:clrMapOvr>
    <a:masterClrMapping/>
  </p:clrMapOvr>
  <p:transition xmlns:p14="http://schemas.microsoft.com/office/powerpoint/2010/main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53923"/>
      </p:ext>
    </p:extLst>
  </p:cSld>
  <p:clrMapOvr>
    <a:masterClrMapping/>
  </p:clrMapOvr>
  <p:transition xmlns:p14="http://schemas.microsoft.com/office/powerpoint/2010/main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541400"/>
      </p:ext>
    </p:extLst>
  </p:cSld>
  <p:clrMapOvr>
    <a:masterClrMapping/>
  </p:clrMapOvr>
  <p:transition xmlns:p14="http://schemas.microsoft.com/office/powerpoint/2010/main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655118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2200" y="2309813"/>
            <a:ext cx="2559050" cy="6630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3650" y="2309813"/>
            <a:ext cx="2559050" cy="6630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587525"/>
      </p:ext>
    </p:extLst>
  </p:cSld>
  <p:clrMapOvr>
    <a:masterClrMapping/>
  </p:clrMapOvr>
  <p:transition xmlns:p14="http://schemas.microsoft.com/office/powerpoint/2010/main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5546772"/>
      </p:ext>
    </p:extLst>
  </p:cSld>
  <p:clrMapOvr>
    <a:masterClrMapping/>
  </p:clrMapOvr>
  <p:transition xmlns:p14="http://schemas.microsoft.com/office/powerpoint/2010/main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032363"/>
      </p:ext>
    </p:extLst>
  </p:cSld>
  <p:clrMapOvr>
    <a:masterClrMapping/>
  </p:clrMapOvr>
  <p:transition xmlns:p14="http://schemas.microsoft.com/office/powerpoint/2010/main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Palatino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4998613"/>
      </p:ext>
    </p:extLst>
  </p:cSld>
  <p:clrMapOvr>
    <a:masterClrMapping/>
  </p:clrMapOvr>
  <p:transition xmlns:p14="http://schemas.microsoft.com/office/powerpoint/2010/main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065441"/>
      </p:ext>
    </p:extLst>
  </p:cSld>
  <p:clrMapOvr>
    <a:masterClrMapping/>
  </p:clrMapOvr>
  <p:transition xmlns:p14="http://schemas.microsoft.com/office/powerpoint/2010/main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5425"/>
            <a:ext cx="2925762" cy="84867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5425"/>
            <a:ext cx="8624888" cy="84867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243901"/>
      </p:ext>
    </p:extLst>
  </p:cSld>
  <p:clrMapOvr>
    <a:masterClrMapping/>
  </p:clrMapOvr>
  <p:transition xmlns:p14="http://schemas.microsoft.com/office/powerpoint/2010/main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886152"/>
      </p:ext>
    </p:extLst>
  </p:cSld>
  <p:clrMapOvr>
    <a:masterClrMapping/>
  </p:clrMapOvr>
  <p:transition xmlns:p14="http://schemas.microsoft.com/office/powerpoint/2010/main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025242"/>
      </p:ext>
    </p:extLst>
  </p:cSld>
  <p:clrMapOvr>
    <a:masterClrMapping/>
  </p:clrMapOvr>
  <p:transition xmlns:p14="http://schemas.microsoft.com/office/powerpoint/2010/main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3450005"/>
      </p:ext>
    </p:extLst>
  </p:cSld>
  <p:clrMapOvr>
    <a:masterClrMapping/>
  </p:clrMapOvr>
  <p:transition xmlns:p14="http://schemas.microsoft.com/office/powerpoint/2010/main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319910"/>
      </p:ext>
    </p:extLst>
  </p:cSld>
  <p:clrMapOvr>
    <a:masterClrMapping/>
  </p:clrMapOvr>
  <p:transition xmlns:p14="http://schemas.microsoft.com/office/powerpoint/2010/main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774906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312971"/>
      </p:ext>
    </p:extLst>
  </p:cSld>
  <p:clrMapOvr>
    <a:masterClrMapping/>
  </p:clrMapOvr>
  <p:transition xmlns:p14="http://schemas.microsoft.com/office/powerpoint/2010/main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409170"/>
      </p:ext>
    </p:extLst>
  </p:cSld>
  <p:clrMapOvr>
    <a:masterClrMapping/>
  </p:clrMapOvr>
  <p:transition xmlns:p14="http://schemas.microsoft.com/office/powerpoint/2010/main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4258783"/>
      </p:ext>
    </p:extLst>
  </p:cSld>
  <p:clrMapOvr>
    <a:masterClrMapping/>
  </p:clrMapOvr>
  <p:transition xmlns:p14="http://schemas.microsoft.com/office/powerpoint/2010/main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4554227"/>
      </p:ext>
    </p:extLst>
  </p:cSld>
  <p:clrMapOvr>
    <a:masterClrMapping/>
  </p:clrMapOvr>
  <p:transition xmlns:p14="http://schemas.microsoft.com/office/powerpoint/2010/main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Palatino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9273886"/>
      </p:ext>
    </p:extLst>
  </p:cSld>
  <p:clrMapOvr>
    <a:masterClrMapping/>
  </p:clrMapOvr>
  <p:transition xmlns:p14="http://schemas.microsoft.com/office/powerpoint/2010/main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373754"/>
      </p:ext>
    </p:extLst>
  </p:cSld>
  <p:clrMapOvr>
    <a:masterClrMapping/>
  </p:clrMapOvr>
  <p:transition xmlns:p14="http://schemas.microsoft.com/office/powerpoint/2010/main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037225"/>
      </p:ext>
    </p:extLst>
  </p:cSld>
  <p:clrMapOvr>
    <a:masterClrMapping/>
  </p:clrMapOvr>
  <p:transition xmlns:p14="http://schemas.microsoft.com/office/powerpoint/2010/main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564690"/>
      </p:ext>
    </p:extLst>
  </p:cSld>
  <p:clrMapOvr>
    <a:masterClrMapping/>
  </p:clrMapOvr>
  <p:transition xmlns:p14="http://schemas.microsoft.com/office/powerpoint/2010/main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516024"/>
      </p:ext>
    </p:extLst>
  </p:cSld>
  <p:clrMapOvr>
    <a:masterClrMapping/>
  </p:clrMapOvr>
  <p:transition xmlns:p14="http://schemas.microsoft.com/office/powerpoint/2010/main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6401872"/>
      </p:ext>
    </p:extLst>
  </p:cSld>
  <p:clrMapOvr>
    <a:masterClrMapping/>
  </p:clrMapOvr>
  <p:transition xmlns:p14="http://schemas.microsoft.com/office/powerpoint/2010/main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531297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357666"/>
      </p:ext>
    </p:extLst>
  </p:cSld>
  <p:clrMapOvr>
    <a:masterClrMapping/>
  </p:clrMapOvr>
  <p:transition xmlns:p14="http://schemas.microsoft.com/office/powerpoint/2010/main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620579"/>
      </p:ext>
    </p:extLst>
  </p:cSld>
  <p:clrMapOvr>
    <a:masterClrMapping/>
  </p:clrMapOvr>
  <p:transition xmlns:p14="http://schemas.microsoft.com/office/powerpoint/2010/main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188872"/>
      </p:ext>
    </p:extLst>
  </p:cSld>
  <p:clrMapOvr>
    <a:masterClrMapping/>
  </p:clrMapOvr>
  <p:transition xmlns:p14="http://schemas.microsoft.com/office/powerpoint/2010/main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3599364"/>
      </p:ext>
    </p:extLst>
  </p:cSld>
  <p:clrMapOvr>
    <a:masterClrMapping/>
  </p:clrMapOvr>
  <p:transition xmlns:p14="http://schemas.microsoft.com/office/powerpoint/2010/main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2745139"/>
      </p:ext>
    </p:extLst>
  </p:cSld>
  <p:clrMapOvr>
    <a:masterClrMapping/>
  </p:clrMapOvr>
  <p:transition xmlns:p14="http://schemas.microsoft.com/office/powerpoint/2010/main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Palatino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3447595"/>
      </p:ext>
    </p:extLst>
  </p:cSld>
  <p:clrMapOvr>
    <a:masterClrMapping/>
  </p:clrMapOvr>
  <p:transition xmlns:p14="http://schemas.microsoft.com/office/powerpoint/2010/main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290829"/>
      </p:ext>
    </p:extLst>
  </p:cSld>
  <p:clrMapOvr>
    <a:masterClrMapping/>
  </p:clrMapOvr>
  <p:transition xmlns:p14="http://schemas.microsoft.com/office/powerpoint/2010/main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16741"/>
      </p:ext>
    </p:extLst>
  </p:cSld>
  <p:clrMapOvr>
    <a:masterClrMapping/>
  </p:clrMapOvr>
  <p:transition xmlns:p14="http://schemas.microsoft.com/office/powerpoint/2010/main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35327"/>
      </p:ext>
    </p:extLst>
  </p:cSld>
  <p:clrMapOvr>
    <a:masterClrMapping/>
  </p:clrMapOvr>
  <p:transition xmlns:p14="http://schemas.microsoft.com/office/powerpoint/2010/main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853750"/>
      </p:ext>
    </p:extLst>
  </p:cSld>
  <p:clrMapOvr>
    <a:masterClrMapping/>
  </p:clrMapOvr>
  <p:transition xmlns:p14="http://schemas.microsoft.com/office/powerpoint/2010/main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5595542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870138"/>
      </p:ext>
    </p:extLst>
  </p:cSld>
  <p:clrMapOvr>
    <a:masterClrMapping/>
  </p:clrMapOvr>
  <p:transition xmlns:p14="http://schemas.microsoft.com/office/powerpoint/2010/main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0" y="8788400"/>
            <a:ext cx="4521200" cy="419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8788400"/>
            <a:ext cx="4521200" cy="419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683494"/>
      </p:ext>
    </p:extLst>
  </p:cSld>
  <p:clrMapOvr>
    <a:masterClrMapping/>
  </p:clrMapOvr>
  <p:transition xmlns:p14="http://schemas.microsoft.com/office/powerpoint/2010/main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075017"/>
      </p:ext>
    </p:extLst>
  </p:cSld>
  <p:clrMapOvr>
    <a:masterClrMapping/>
  </p:clrMapOvr>
  <p:transition xmlns:p14="http://schemas.microsoft.com/office/powerpoint/2010/main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597605"/>
      </p:ext>
    </p:extLst>
  </p:cSld>
  <p:clrMapOvr>
    <a:masterClrMapping/>
  </p:clrMapOvr>
  <p:transition xmlns:p14="http://schemas.microsoft.com/office/powerpoint/2010/main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2602912"/>
      </p:ext>
    </p:extLst>
  </p:cSld>
  <p:clrMapOvr>
    <a:masterClrMapping/>
  </p:clrMapOvr>
  <p:transition xmlns:p14="http://schemas.microsoft.com/office/powerpoint/2010/main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3126618"/>
      </p:ext>
    </p:extLst>
  </p:cSld>
  <p:clrMapOvr>
    <a:masterClrMapping/>
  </p:clrMapOvr>
  <p:transition xmlns:p14="http://schemas.microsoft.com/office/powerpoint/2010/main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Palatino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460029"/>
      </p:ext>
    </p:extLst>
  </p:cSld>
  <p:clrMapOvr>
    <a:masterClrMapping/>
  </p:clrMapOvr>
  <p:transition xmlns:p14="http://schemas.microsoft.com/office/powerpoint/2010/main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967806"/>
      </p:ext>
    </p:extLst>
  </p:cSld>
  <p:clrMapOvr>
    <a:masterClrMapping/>
  </p:clrMapOvr>
  <p:transition xmlns:p14="http://schemas.microsoft.com/office/powerpoint/2010/main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01100" y="8382000"/>
            <a:ext cx="2298700" cy="825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8382000"/>
            <a:ext cx="6743700" cy="825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331242"/>
      </p:ext>
    </p:extLst>
  </p:cSld>
  <p:clrMapOvr>
    <a:masterClrMapping/>
  </p:clrMapOvr>
  <p:transition xmlns:p14="http://schemas.microsoft.com/office/powerpoint/2010/main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879910"/>
      </p:ext>
    </p:extLst>
  </p:cSld>
  <p:clrMapOvr>
    <a:masterClrMapping/>
  </p:clrMapOvr>
  <p:transition xmlns:p14="http://schemas.microsoft.com/office/powerpoint/2010/main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30373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6471454"/>
      </p:ext>
    </p:extLst>
  </p:cSld>
  <p:clrMapOvr>
    <a:masterClrMapping/>
  </p:clrMapOvr>
  <p:transition xmlns:p14="http://schemas.microsoft.com/office/powerpoint/2010/main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4203247"/>
      </p:ext>
    </p:extLst>
  </p:cSld>
  <p:clrMapOvr>
    <a:masterClrMapping/>
  </p:clrMapOvr>
  <p:transition xmlns:p14="http://schemas.microsoft.com/office/powerpoint/2010/main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293811"/>
      </p:ext>
    </p:extLst>
  </p:cSld>
  <p:clrMapOvr>
    <a:masterClrMapping/>
  </p:clrMapOvr>
  <p:transition xmlns:p14="http://schemas.microsoft.com/office/powerpoint/2010/main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277046"/>
      </p:ext>
    </p:extLst>
  </p:cSld>
  <p:clrMapOvr>
    <a:masterClrMapping/>
  </p:clrMapOvr>
  <p:transition xmlns:p14="http://schemas.microsoft.com/office/powerpoint/2010/main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839925"/>
      </p:ext>
    </p:extLst>
  </p:cSld>
  <p:clrMapOvr>
    <a:masterClrMapping/>
  </p:clrMapOvr>
  <p:transition xmlns:p14="http://schemas.microsoft.com/office/powerpoint/2010/main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1828732"/>
      </p:ext>
    </p:extLst>
  </p:cSld>
  <p:clrMapOvr>
    <a:masterClrMapping/>
  </p:clrMapOvr>
  <p:transition xmlns:p14="http://schemas.microsoft.com/office/powerpoint/2010/main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6076350"/>
      </p:ext>
    </p:extLst>
  </p:cSld>
  <p:clrMapOvr>
    <a:masterClrMapping/>
  </p:clrMapOvr>
  <p:transition xmlns:p14="http://schemas.microsoft.com/office/powerpoint/2010/main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Palatino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2046266"/>
      </p:ext>
    </p:extLst>
  </p:cSld>
  <p:clrMapOvr>
    <a:masterClrMapping/>
  </p:clrMapOvr>
  <p:transition xmlns:p14="http://schemas.microsoft.com/office/powerpoint/2010/main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219739"/>
      </p:ext>
    </p:extLst>
  </p:cSld>
  <p:clrMapOvr>
    <a:masterClrMapping/>
  </p:clrMapOvr>
  <p:transition xmlns:p14="http://schemas.microsoft.com/office/powerpoint/2010/main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299256"/>
      </p:ext>
    </p:extLst>
  </p:cSld>
  <p:clrMapOvr>
    <a:masterClrMapping/>
  </p:clrMapOvr>
  <p:transition xmlns:p14="http://schemas.microsoft.com/office/powerpoint/2010/main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962817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Palatino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8370876"/>
      </p:ext>
    </p:extLst>
  </p:cSld>
  <p:clrMapOvr>
    <a:masterClrMapping/>
  </p:clrMapOvr>
  <p:transition xmlns:p14="http://schemas.microsoft.com/office/powerpoint/2010/main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634157"/>
      </p:ext>
    </p:extLst>
  </p:cSld>
  <p:clrMapOvr>
    <a:masterClrMapping/>
  </p:clrMapOvr>
  <p:transition xmlns:p14="http://schemas.microsoft.com/office/powerpoint/2010/main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9436510"/>
      </p:ext>
    </p:extLst>
  </p:cSld>
  <p:clrMapOvr>
    <a:masterClrMapping/>
  </p:clrMapOvr>
  <p:transition xmlns:p14="http://schemas.microsoft.com/office/powerpoint/2010/main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2200" y="2578100"/>
            <a:ext cx="5334000" cy="7175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578100"/>
            <a:ext cx="5334000" cy="7175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007026"/>
      </p:ext>
    </p:extLst>
  </p:cSld>
  <p:clrMapOvr>
    <a:masterClrMapping/>
  </p:clrMapOvr>
  <p:transition xmlns:p14="http://schemas.microsoft.com/office/powerpoint/2010/main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900110"/>
      </p:ext>
    </p:extLst>
  </p:cSld>
  <p:clrMapOvr>
    <a:masterClrMapping/>
  </p:clrMapOvr>
  <p:transition xmlns:p14="http://schemas.microsoft.com/office/powerpoint/2010/main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847684"/>
      </p:ext>
    </p:extLst>
  </p:cSld>
  <p:clrMapOvr>
    <a:masterClrMapping/>
  </p:clrMapOvr>
  <p:transition xmlns:p14="http://schemas.microsoft.com/office/powerpoint/2010/main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5651978"/>
      </p:ext>
    </p:extLst>
  </p:cSld>
  <p:clrMapOvr>
    <a:masterClrMapping/>
  </p:clrMapOvr>
  <p:transition xmlns:p14="http://schemas.microsoft.com/office/powerpoint/2010/main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4767017"/>
      </p:ext>
    </p:extLst>
  </p:cSld>
  <p:clrMapOvr>
    <a:masterClrMapping/>
  </p:clrMapOvr>
  <p:transition xmlns:p14="http://schemas.microsoft.com/office/powerpoint/2010/main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Palatino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5132791"/>
      </p:ext>
    </p:extLst>
  </p:cSld>
  <p:clrMapOvr>
    <a:masterClrMapping/>
  </p:clrMapOvr>
  <p:transition xmlns:p14="http://schemas.microsoft.com/office/powerpoint/2010/main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625101"/>
      </p:ext>
    </p:extLst>
  </p:cSld>
  <p:clrMapOvr>
    <a:masterClrMapping/>
  </p:clrMapOvr>
  <p:transition xmlns:p14="http://schemas.microsoft.com/office/powerpoint/2010/main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07500" y="0"/>
            <a:ext cx="2705100" cy="975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92200" y="0"/>
            <a:ext cx="7962900" cy="975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317053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17.xml"/><Relationship Id="rId8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1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1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3" Type="http://schemas.openxmlformats.org/officeDocument/2006/relationships/image" Target="../media/image3.pn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3" Type="http://schemas.openxmlformats.org/officeDocument/2006/relationships/image" Target="../media/image3.png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3" Type="http://schemas.openxmlformats.org/officeDocument/2006/relationships/image" Target="../media/image3.png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092200" y="190500"/>
            <a:ext cx="10820400" cy="211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Palatino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92200" y="2309813"/>
            <a:ext cx="5270500" cy="663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Palatino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Palatino" charset="0"/>
              </a:rPr>
              <a:t>Second level</a:t>
            </a:r>
          </a:p>
          <a:p>
            <a:pPr lvl="2"/>
            <a:r>
              <a:rPr lang="en-US" altLang="en-US" smtClean="0">
                <a:sym typeface="Palatino" charset="0"/>
              </a:rPr>
              <a:t>Third level</a:t>
            </a:r>
          </a:p>
          <a:p>
            <a:pPr lvl="3"/>
            <a:r>
              <a:rPr lang="en-US" altLang="en-US" smtClean="0">
                <a:sym typeface="Palatino" charset="0"/>
              </a:rPr>
              <a:t>Fourth level</a:t>
            </a:r>
          </a:p>
          <a:p>
            <a:pPr lvl="4"/>
            <a:r>
              <a:rPr lang="en-US" altLang="en-US" smtClean="0">
                <a:sym typeface="Palatino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13" r:id="rId1"/>
    <p:sldLayoutId id="2147484914" r:id="rId2"/>
    <p:sldLayoutId id="2147484915" r:id="rId3"/>
    <p:sldLayoutId id="2147484916" r:id="rId4"/>
    <p:sldLayoutId id="2147484917" r:id="rId5"/>
    <p:sldLayoutId id="2147484918" r:id="rId6"/>
    <p:sldLayoutId id="2147484919" r:id="rId7"/>
    <p:sldLayoutId id="2147484920" r:id="rId8"/>
    <p:sldLayoutId id="2147484921" r:id="rId9"/>
    <p:sldLayoutId id="2147484922" r:id="rId10"/>
    <p:sldLayoutId id="2147484923" r:id="rId11"/>
  </p:sldLayoutIdLst>
  <p:transition xmlns:p14="http://schemas.microsoft.com/office/powerpoint/2010/main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7F7F7F"/>
          </a:solidFill>
          <a:latin typeface="+mj-lt"/>
          <a:ea typeface="+mj-ea"/>
          <a:cs typeface="+mj-cs"/>
          <a:sym typeface="Palatino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7F7F7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7F7F7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7F7F7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7F7F7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7F7F7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7F7F7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7F7F7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7F7F7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9pPr>
    </p:titleStyle>
    <p:bodyStyle>
      <a:lvl1pPr marL="444500" indent="-444500" algn="l" rtl="0" eaLnBrk="0" fontAlgn="base" hangingPunct="0">
        <a:spcBef>
          <a:spcPts val="3200"/>
        </a:spcBef>
        <a:spcAft>
          <a:spcPct val="0"/>
        </a:spcAft>
        <a:buSzPct val="51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1pPr>
      <a:lvl2pPr marL="787400" indent="-444500" algn="l" rtl="0" eaLnBrk="0" fontAlgn="base" hangingPunct="0">
        <a:spcBef>
          <a:spcPts val="3200"/>
        </a:spcBef>
        <a:spcAft>
          <a:spcPct val="0"/>
        </a:spcAft>
        <a:buSzPct val="51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2pPr>
      <a:lvl3pPr marL="1231900" indent="-444500" algn="l" rtl="0" eaLnBrk="0" fontAlgn="base" hangingPunct="0">
        <a:spcBef>
          <a:spcPts val="3200"/>
        </a:spcBef>
        <a:spcAft>
          <a:spcPct val="0"/>
        </a:spcAft>
        <a:buSzPct val="51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3pPr>
      <a:lvl4pPr marL="1676400" indent="-444500" algn="l" rtl="0" eaLnBrk="0" fontAlgn="base" hangingPunct="0">
        <a:spcBef>
          <a:spcPts val="3200"/>
        </a:spcBef>
        <a:spcAft>
          <a:spcPct val="0"/>
        </a:spcAft>
        <a:buSzPct val="51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4pPr>
      <a:lvl5pPr marL="2120900" indent="-444500" algn="l" rtl="0" eaLnBrk="0" fontAlgn="base" hangingPunct="0">
        <a:spcBef>
          <a:spcPts val="3200"/>
        </a:spcBef>
        <a:spcAft>
          <a:spcPct val="0"/>
        </a:spcAft>
        <a:buSzPct val="51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5pPr>
      <a:lvl6pPr marL="2578100" indent="-444500" algn="l" rtl="0" fontAlgn="base">
        <a:spcBef>
          <a:spcPts val="3200"/>
        </a:spcBef>
        <a:spcAft>
          <a:spcPct val="0"/>
        </a:spcAft>
        <a:buSzPct val="51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6pPr>
      <a:lvl7pPr marL="3035300" indent="-444500" algn="l" rtl="0" fontAlgn="base">
        <a:spcBef>
          <a:spcPts val="3200"/>
        </a:spcBef>
        <a:spcAft>
          <a:spcPct val="0"/>
        </a:spcAft>
        <a:buSzPct val="51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7pPr>
      <a:lvl8pPr marL="3492500" indent="-444500" algn="l" rtl="0" fontAlgn="base">
        <a:spcBef>
          <a:spcPts val="3200"/>
        </a:spcBef>
        <a:spcAft>
          <a:spcPct val="0"/>
        </a:spcAft>
        <a:buSzPct val="51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8pPr>
      <a:lvl9pPr marL="3949700" indent="-444500" algn="l" rtl="0" fontAlgn="base">
        <a:spcBef>
          <a:spcPts val="3200"/>
        </a:spcBef>
        <a:spcAft>
          <a:spcPct val="0"/>
        </a:spcAft>
        <a:buSzPct val="51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AutoShape 1"/>
          <p:cNvSpPr>
            <a:spLocks/>
          </p:cNvSpPr>
          <p:nvPr/>
        </p:nvSpPr>
        <p:spPr bwMode="auto">
          <a:xfrm>
            <a:off x="787400" y="2324100"/>
            <a:ext cx="11430000" cy="6642100"/>
          </a:xfrm>
          <a:prstGeom prst="roundRect">
            <a:avLst>
              <a:gd name="adj" fmla="val 1139"/>
            </a:avLst>
          </a:prstGeom>
          <a:solidFill>
            <a:schemeClr val="accent1">
              <a:alpha val="94116"/>
            </a:schemeClr>
          </a:solidFill>
          <a:ln>
            <a:noFill/>
          </a:ln>
          <a:effectLst>
            <a:outerShdw blurRad="38100" dist="12699" dir="16200000" algn="ctr" rotWithShape="0">
              <a:schemeClr val="bg2">
                <a:alpha val="79999"/>
              </a:schemeClr>
            </a:outerShdw>
          </a:effectLst>
          <a:extLst>
            <a:ext uri="{91240B29-F687-4f45-9708-019B960494DF}">
              <a14:hiddenLine xmlns:a14="http://schemas.microsoft.com/office/drawing/2010/main" w="25400" cap="flat">
                <a:solidFill>
                  <a:srgbClr val="000000">
                    <a:alpha val="9436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92200" y="190500"/>
            <a:ext cx="10820400" cy="211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Palatino" charset="0"/>
              </a:rPr>
              <a:t>Click to edit Master title style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92200" y="2309813"/>
            <a:ext cx="5270500" cy="663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Palatino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Palatino" charset="0"/>
              </a:rPr>
              <a:t>Second level</a:t>
            </a:r>
          </a:p>
          <a:p>
            <a:pPr lvl="2"/>
            <a:r>
              <a:rPr lang="en-US" altLang="en-US" smtClean="0">
                <a:sym typeface="Palatino" charset="0"/>
              </a:rPr>
              <a:t>Third level</a:t>
            </a:r>
          </a:p>
          <a:p>
            <a:pPr lvl="3"/>
            <a:r>
              <a:rPr lang="en-US" altLang="en-US" smtClean="0">
                <a:sym typeface="Palatino" charset="0"/>
              </a:rPr>
              <a:t>Fourth level</a:t>
            </a:r>
          </a:p>
          <a:p>
            <a:pPr lvl="4"/>
            <a:r>
              <a:rPr lang="en-US" altLang="en-US" smtClean="0">
                <a:sym typeface="Palatino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12" r:id="rId1"/>
    <p:sldLayoutId id="2147485013" r:id="rId2"/>
    <p:sldLayoutId id="2147485014" r:id="rId3"/>
    <p:sldLayoutId id="2147485015" r:id="rId4"/>
    <p:sldLayoutId id="2147485016" r:id="rId5"/>
    <p:sldLayoutId id="2147485017" r:id="rId6"/>
    <p:sldLayoutId id="2147485018" r:id="rId7"/>
    <p:sldLayoutId id="2147485019" r:id="rId8"/>
    <p:sldLayoutId id="2147485020" r:id="rId9"/>
    <p:sldLayoutId id="2147485021" r:id="rId10"/>
    <p:sldLayoutId id="2147485022" r:id="rId11"/>
  </p:sldLayoutIdLst>
  <p:transition xmlns:p14="http://schemas.microsoft.com/office/powerpoint/2010/main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7F7F7F"/>
          </a:solidFill>
          <a:latin typeface="+mj-lt"/>
          <a:ea typeface="+mj-ea"/>
          <a:cs typeface="+mj-cs"/>
          <a:sym typeface="Palatino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7F7F7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7F7F7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7F7F7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7F7F7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7F7F7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7F7F7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7F7F7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7F7F7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9pPr>
    </p:titleStyle>
    <p:bodyStyle>
      <a:lvl1pPr marL="444500" indent="-444500" algn="l" rtl="0" eaLnBrk="0" fontAlgn="base" hangingPunct="0">
        <a:spcBef>
          <a:spcPts val="3200"/>
        </a:spcBef>
        <a:spcAft>
          <a:spcPct val="0"/>
        </a:spcAft>
        <a:buSzPct val="51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1pPr>
      <a:lvl2pPr marL="787400" indent="-444500" algn="l" rtl="0" eaLnBrk="0" fontAlgn="base" hangingPunct="0">
        <a:spcBef>
          <a:spcPts val="3200"/>
        </a:spcBef>
        <a:spcAft>
          <a:spcPct val="0"/>
        </a:spcAft>
        <a:buSzPct val="51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2pPr>
      <a:lvl3pPr marL="1231900" indent="-444500" algn="l" rtl="0" eaLnBrk="0" fontAlgn="base" hangingPunct="0">
        <a:spcBef>
          <a:spcPts val="3200"/>
        </a:spcBef>
        <a:spcAft>
          <a:spcPct val="0"/>
        </a:spcAft>
        <a:buSzPct val="51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3pPr>
      <a:lvl4pPr marL="1676400" indent="-444500" algn="l" rtl="0" eaLnBrk="0" fontAlgn="base" hangingPunct="0">
        <a:spcBef>
          <a:spcPts val="3200"/>
        </a:spcBef>
        <a:spcAft>
          <a:spcPct val="0"/>
        </a:spcAft>
        <a:buSzPct val="51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4pPr>
      <a:lvl5pPr marL="2120900" indent="-444500" algn="l" rtl="0" eaLnBrk="0" fontAlgn="base" hangingPunct="0">
        <a:spcBef>
          <a:spcPts val="3200"/>
        </a:spcBef>
        <a:spcAft>
          <a:spcPct val="0"/>
        </a:spcAft>
        <a:buSzPct val="51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5pPr>
      <a:lvl6pPr marL="2578100" indent="-444500" algn="l" rtl="0" fontAlgn="base">
        <a:spcBef>
          <a:spcPts val="3200"/>
        </a:spcBef>
        <a:spcAft>
          <a:spcPct val="0"/>
        </a:spcAft>
        <a:buSzPct val="51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6pPr>
      <a:lvl7pPr marL="3035300" indent="-444500" algn="l" rtl="0" fontAlgn="base">
        <a:spcBef>
          <a:spcPts val="3200"/>
        </a:spcBef>
        <a:spcAft>
          <a:spcPct val="0"/>
        </a:spcAft>
        <a:buSzPct val="51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7pPr>
      <a:lvl8pPr marL="3492500" indent="-444500" algn="l" rtl="0" fontAlgn="base">
        <a:spcBef>
          <a:spcPts val="3200"/>
        </a:spcBef>
        <a:spcAft>
          <a:spcPct val="0"/>
        </a:spcAft>
        <a:buSzPct val="51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8pPr>
      <a:lvl9pPr marL="3949700" indent="-444500" algn="l" rtl="0" fontAlgn="base">
        <a:spcBef>
          <a:spcPts val="3200"/>
        </a:spcBef>
        <a:spcAft>
          <a:spcPct val="0"/>
        </a:spcAft>
        <a:buSzPct val="51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AutoShape 1"/>
          <p:cNvSpPr>
            <a:spLocks/>
          </p:cNvSpPr>
          <p:nvPr/>
        </p:nvSpPr>
        <p:spPr bwMode="auto">
          <a:xfrm>
            <a:off x="787400" y="2324100"/>
            <a:ext cx="11430000" cy="6642100"/>
          </a:xfrm>
          <a:prstGeom prst="roundRect">
            <a:avLst>
              <a:gd name="adj" fmla="val 1139"/>
            </a:avLst>
          </a:prstGeom>
          <a:solidFill>
            <a:schemeClr val="accent1">
              <a:alpha val="94116"/>
            </a:schemeClr>
          </a:solidFill>
          <a:ln>
            <a:noFill/>
          </a:ln>
          <a:effectLst>
            <a:outerShdw blurRad="38100" dist="12699" dir="16200000" algn="ctr" rotWithShape="0">
              <a:schemeClr val="bg2">
                <a:alpha val="79999"/>
              </a:schemeClr>
            </a:outerShdw>
          </a:effectLst>
          <a:extLst>
            <a:ext uri="{91240B29-F687-4f45-9708-019B960494DF}">
              <a14:hiddenLine xmlns:a14="http://schemas.microsoft.com/office/drawing/2010/main" w="25400" cap="flat">
                <a:solidFill>
                  <a:srgbClr val="000000">
                    <a:alpha val="9436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92200" y="190500"/>
            <a:ext cx="10820400" cy="211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Palatino" charset="0"/>
              </a:rPr>
              <a:t>Click to edit Master title style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42100" y="2309813"/>
            <a:ext cx="5270500" cy="663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Palatino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Palatino" charset="0"/>
              </a:rPr>
              <a:t>Second level</a:t>
            </a:r>
          </a:p>
          <a:p>
            <a:pPr lvl="2"/>
            <a:r>
              <a:rPr lang="en-US" altLang="en-US" smtClean="0">
                <a:sym typeface="Palatino" charset="0"/>
              </a:rPr>
              <a:t>Third level</a:t>
            </a:r>
          </a:p>
          <a:p>
            <a:pPr lvl="3"/>
            <a:r>
              <a:rPr lang="en-US" altLang="en-US" smtClean="0">
                <a:sym typeface="Palatino" charset="0"/>
              </a:rPr>
              <a:t>Fourth level</a:t>
            </a:r>
          </a:p>
          <a:p>
            <a:pPr lvl="4"/>
            <a:r>
              <a:rPr lang="en-US" altLang="en-US" smtClean="0">
                <a:sym typeface="Palatino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23" r:id="rId1"/>
    <p:sldLayoutId id="2147485024" r:id="rId2"/>
    <p:sldLayoutId id="2147485025" r:id="rId3"/>
    <p:sldLayoutId id="2147485026" r:id="rId4"/>
    <p:sldLayoutId id="2147485027" r:id="rId5"/>
    <p:sldLayoutId id="2147485028" r:id="rId6"/>
    <p:sldLayoutId id="2147485029" r:id="rId7"/>
    <p:sldLayoutId id="2147485030" r:id="rId8"/>
    <p:sldLayoutId id="2147485031" r:id="rId9"/>
    <p:sldLayoutId id="2147485032" r:id="rId10"/>
    <p:sldLayoutId id="2147485033" r:id="rId11"/>
  </p:sldLayoutIdLst>
  <p:transition xmlns:p14="http://schemas.microsoft.com/office/powerpoint/2010/main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7F7F7F"/>
          </a:solidFill>
          <a:latin typeface="+mj-lt"/>
          <a:ea typeface="+mj-ea"/>
          <a:cs typeface="+mj-cs"/>
          <a:sym typeface="Palatino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7F7F7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7F7F7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7F7F7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7F7F7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7F7F7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7F7F7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7F7F7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7F7F7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9pPr>
    </p:titleStyle>
    <p:bodyStyle>
      <a:lvl1pPr marL="444500" indent="-444500" algn="l" rtl="0" eaLnBrk="0" fontAlgn="base" hangingPunct="0">
        <a:spcBef>
          <a:spcPts val="3200"/>
        </a:spcBef>
        <a:spcAft>
          <a:spcPct val="0"/>
        </a:spcAft>
        <a:buSzPct val="51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1pPr>
      <a:lvl2pPr marL="787400" indent="-444500" algn="l" rtl="0" eaLnBrk="0" fontAlgn="base" hangingPunct="0">
        <a:spcBef>
          <a:spcPts val="3200"/>
        </a:spcBef>
        <a:spcAft>
          <a:spcPct val="0"/>
        </a:spcAft>
        <a:buSzPct val="51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2pPr>
      <a:lvl3pPr marL="1231900" indent="-444500" algn="l" rtl="0" eaLnBrk="0" fontAlgn="base" hangingPunct="0">
        <a:spcBef>
          <a:spcPts val="3200"/>
        </a:spcBef>
        <a:spcAft>
          <a:spcPct val="0"/>
        </a:spcAft>
        <a:buSzPct val="51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3pPr>
      <a:lvl4pPr marL="1676400" indent="-444500" algn="l" rtl="0" eaLnBrk="0" fontAlgn="base" hangingPunct="0">
        <a:spcBef>
          <a:spcPts val="3200"/>
        </a:spcBef>
        <a:spcAft>
          <a:spcPct val="0"/>
        </a:spcAft>
        <a:buSzPct val="51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4pPr>
      <a:lvl5pPr marL="2120900" indent="-444500" algn="l" rtl="0" eaLnBrk="0" fontAlgn="base" hangingPunct="0">
        <a:spcBef>
          <a:spcPts val="3200"/>
        </a:spcBef>
        <a:spcAft>
          <a:spcPct val="0"/>
        </a:spcAft>
        <a:buSzPct val="51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5pPr>
      <a:lvl6pPr marL="2578100" indent="-444500" algn="l" rtl="0" fontAlgn="base">
        <a:spcBef>
          <a:spcPts val="3200"/>
        </a:spcBef>
        <a:spcAft>
          <a:spcPct val="0"/>
        </a:spcAft>
        <a:buSzPct val="51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6pPr>
      <a:lvl7pPr marL="3035300" indent="-444500" algn="l" rtl="0" fontAlgn="base">
        <a:spcBef>
          <a:spcPts val="3200"/>
        </a:spcBef>
        <a:spcAft>
          <a:spcPct val="0"/>
        </a:spcAft>
        <a:buSzPct val="51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7pPr>
      <a:lvl8pPr marL="3492500" indent="-444500" algn="l" rtl="0" fontAlgn="base">
        <a:spcBef>
          <a:spcPts val="3200"/>
        </a:spcBef>
        <a:spcAft>
          <a:spcPct val="0"/>
        </a:spcAft>
        <a:buSzPct val="51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8pPr>
      <a:lvl9pPr marL="3949700" indent="-444500" algn="l" rtl="0" fontAlgn="base">
        <a:spcBef>
          <a:spcPts val="3200"/>
        </a:spcBef>
        <a:spcAft>
          <a:spcPct val="0"/>
        </a:spcAft>
        <a:buSzPct val="51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900238"/>
            <a:ext cx="13004800" cy="7853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871788"/>
            <a:ext cx="11703050" cy="5856287"/>
          </a:xfrm>
          <a:prstGeom prst="rect">
            <a:avLst/>
          </a:prstGeom>
        </p:spPr>
        <p:txBody>
          <a:bodyPr vert="horz" lIns="130046" tIns="65023" rIns="130046" bIns="6502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40213" y="388938"/>
            <a:ext cx="4524375" cy="414337"/>
          </a:xfrm>
          <a:prstGeom prst="rect">
            <a:avLst/>
          </a:prstGeom>
        </p:spPr>
        <p:txBody>
          <a:bodyPr vert="horz" lIns="130046" tIns="65023" rIns="130046" bIns="65023" rtlCol="0" anchor="ctr">
            <a:noAutofit/>
          </a:bodyPr>
          <a:lstStyle>
            <a:lvl1pPr algn="ctr">
              <a:defRPr sz="1700" b="0" cap="all" spc="427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768E343-DEC9-497E-AA63-3B93F4C9CF32}" type="datetime4">
              <a:rPr lang="en-US"/>
              <a:pPr>
                <a:defRPr/>
              </a:pPr>
              <a:t>February 5,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8988" y="9224963"/>
            <a:ext cx="8886825" cy="415925"/>
          </a:xfrm>
          <a:prstGeom prst="rect">
            <a:avLst/>
          </a:prstGeom>
        </p:spPr>
        <p:txBody>
          <a:bodyPr vert="horz" lIns="130046" tIns="65023" rIns="130046" bIns="65023" rtlCol="0" anchor="ctr">
            <a:normAutofit/>
          </a:bodyPr>
          <a:lstStyle>
            <a:lvl1pPr algn="ctr">
              <a:defRPr sz="1600" b="0" cap="all" spc="427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43575" y="8778875"/>
            <a:ext cx="1517650" cy="43338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7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72F3775-0F43-476E-BED0-963D256D9B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893888"/>
            <a:ext cx="13004800" cy="1587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76638" y="1387475"/>
            <a:ext cx="5851525" cy="99695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130046" tIns="65023" rIns="130046" bIns="65023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5041" r:id="rId1"/>
    <p:sldLayoutId id="2147485034" r:id="rId2"/>
    <p:sldLayoutId id="2147485042" r:id="rId3"/>
    <p:sldLayoutId id="2147485035" r:id="rId4"/>
    <p:sldLayoutId id="2147485036" r:id="rId5"/>
    <p:sldLayoutId id="2147485037" r:id="rId6"/>
    <p:sldLayoutId id="2147485043" r:id="rId7"/>
    <p:sldLayoutId id="2147485038" r:id="rId8"/>
    <p:sldLayoutId id="2147485039" r:id="rId9"/>
    <p:sldLayoutId id="2147485040" r:id="rId10"/>
    <p:sldLayoutId id="2147485044" r:id="rId11"/>
  </p:sldLayoutIdLst>
  <p:txStyles>
    <p:titleStyle>
      <a:lvl1pPr algn="ctr" defTabSz="1300163" rtl="0" eaLnBrk="0" fontAlgn="base" hangingPunct="0">
        <a:spcBef>
          <a:spcPts val="575"/>
        </a:spcBef>
        <a:spcAft>
          <a:spcPct val="0"/>
        </a:spcAft>
        <a:defRPr sz="2600" b="1" kern="1200" cap="all">
          <a:solidFill>
            <a:srgbClr val="404040"/>
          </a:solidFill>
          <a:latin typeface="+mj-lt"/>
          <a:ea typeface="+mj-ea"/>
          <a:cs typeface="Tunga" pitchFamily="2"/>
        </a:defRPr>
      </a:lvl1pPr>
      <a:lvl2pPr algn="ctr" defTabSz="1300163" rtl="0" eaLnBrk="0" fontAlgn="base" hangingPunct="0">
        <a:spcBef>
          <a:spcPts val="575"/>
        </a:spcBef>
        <a:spcAft>
          <a:spcPct val="0"/>
        </a:spcAft>
        <a:defRPr sz="2600" b="1">
          <a:solidFill>
            <a:srgbClr val="404040"/>
          </a:solidFill>
          <a:latin typeface="Garamond" pitchFamily="18" charset="0"/>
          <a:cs typeface="Tunga" pitchFamily="34" charset="0"/>
        </a:defRPr>
      </a:lvl2pPr>
      <a:lvl3pPr algn="ctr" defTabSz="1300163" rtl="0" eaLnBrk="0" fontAlgn="base" hangingPunct="0">
        <a:spcBef>
          <a:spcPts val="575"/>
        </a:spcBef>
        <a:spcAft>
          <a:spcPct val="0"/>
        </a:spcAft>
        <a:defRPr sz="2600" b="1">
          <a:solidFill>
            <a:srgbClr val="404040"/>
          </a:solidFill>
          <a:latin typeface="Garamond" pitchFamily="18" charset="0"/>
          <a:cs typeface="Tunga" pitchFamily="34" charset="0"/>
        </a:defRPr>
      </a:lvl3pPr>
      <a:lvl4pPr algn="ctr" defTabSz="1300163" rtl="0" eaLnBrk="0" fontAlgn="base" hangingPunct="0">
        <a:spcBef>
          <a:spcPts val="575"/>
        </a:spcBef>
        <a:spcAft>
          <a:spcPct val="0"/>
        </a:spcAft>
        <a:defRPr sz="2600" b="1">
          <a:solidFill>
            <a:srgbClr val="404040"/>
          </a:solidFill>
          <a:latin typeface="Garamond" pitchFamily="18" charset="0"/>
          <a:cs typeface="Tunga" pitchFamily="34" charset="0"/>
        </a:defRPr>
      </a:lvl4pPr>
      <a:lvl5pPr algn="ctr" defTabSz="1300163" rtl="0" eaLnBrk="0" fontAlgn="base" hangingPunct="0">
        <a:spcBef>
          <a:spcPts val="575"/>
        </a:spcBef>
        <a:spcAft>
          <a:spcPct val="0"/>
        </a:spcAft>
        <a:defRPr sz="2600" b="1">
          <a:solidFill>
            <a:srgbClr val="404040"/>
          </a:solidFill>
          <a:latin typeface="Garamond" pitchFamily="18" charset="0"/>
          <a:cs typeface="Tunga" pitchFamily="34" charset="0"/>
        </a:defRPr>
      </a:lvl5pPr>
      <a:lvl6pPr marL="457200" algn="ctr" defTabSz="1300163" rtl="0" fontAlgn="base">
        <a:spcBef>
          <a:spcPts val="575"/>
        </a:spcBef>
        <a:spcAft>
          <a:spcPct val="0"/>
        </a:spcAft>
        <a:defRPr sz="2600" b="1">
          <a:solidFill>
            <a:srgbClr val="404040"/>
          </a:solidFill>
          <a:latin typeface="Garamond" pitchFamily="18" charset="0"/>
          <a:cs typeface="Tunga" pitchFamily="34" charset="0"/>
        </a:defRPr>
      </a:lvl6pPr>
      <a:lvl7pPr marL="914400" algn="ctr" defTabSz="1300163" rtl="0" fontAlgn="base">
        <a:spcBef>
          <a:spcPts val="575"/>
        </a:spcBef>
        <a:spcAft>
          <a:spcPct val="0"/>
        </a:spcAft>
        <a:defRPr sz="2600" b="1">
          <a:solidFill>
            <a:srgbClr val="404040"/>
          </a:solidFill>
          <a:latin typeface="Garamond" pitchFamily="18" charset="0"/>
          <a:cs typeface="Tunga" pitchFamily="34" charset="0"/>
        </a:defRPr>
      </a:lvl7pPr>
      <a:lvl8pPr marL="1371600" algn="ctr" defTabSz="1300163" rtl="0" fontAlgn="base">
        <a:spcBef>
          <a:spcPts val="575"/>
        </a:spcBef>
        <a:spcAft>
          <a:spcPct val="0"/>
        </a:spcAft>
        <a:defRPr sz="2600" b="1">
          <a:solidFill>
            <a:srgbClr val="404040"/>
          </a:solidFill>
          <a:latin typeface="Garamond" pitchFamily="18" charset="0"/>
          <a:cs typeface="Tunga" pitchFamily="34" charset="0"/>
        </a:defRPr>
      </a:lvl8pPr>
      <a:lvl9pPr marL="1828800" algn="ctr" defTabSz="1300163" rtl="0" fontAlgn="base">
        <a:spcBef>
          <a:spcPts val="575"/>
        </a:spcBef>
        <a:spcAft>
          <a:spcPct val="0"/>
        </a:spcAft>
        <a:defRPr sz="2600" b="1">
          <a:solidFill>
            <a:srgbClr val="404040"/>
          </a:solidFill>
          <a:latin typeface="Garamond" pitchFamily="18" charset="0"/>
          <a:cs typeface="Tunga" pitchFamily="34" charset="0"/>
        </a:defRPr>
      </a:lvl9pPr>
    </p:titleStyle>
    <p:bodyStyle>
      <a:lvl1pPr algn="ctr" defTabSz="1300163" rtl="0" eaLnBrk="0" fontAlgn="base" hangingPunct="0">
        <a:spcBef>
          <a:spcPts val="850"/>
        </a:spcBef>
        <a:spcAft>
          <a:spcPct val="0"/>
        </a:spcAft>
        <a:buClr>
          <a:schemeClr val="accent1"/>
        </a:buClr>
        <a:defRPr sz="2800" kern="1200" spc="43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algn="ctr" defTabSz="1300163" rtl="0" eaLnBrk="0" fontAlgn="base" hangingPunct="0">
        <a:spcBef>
          <a:spcPts val="1713"/>
        </a:spcBef>
        <a:spcAft>
          <a:spcPct val="0"/>
        </a:spcAft>
        <a:buClr>
          <a:schemeClr val="accent1"/>
        </a:buClr>
        <a:defRPr sz="26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algn="ctr" defTabSz="1300163" rtl="0" eaLnBrk="0" fontAlgn="base" hangingPunct="0">
        <a:spcBef>
          <a:spcPts val="1713"/>
        </a:spcBef>
        <a:spcAft>
          <a:spcPct val="0"/>
        </a:spcAft>
        <a:buClr>
          <a:schemeClr val="accent1"/>
        </a:buClr>
        <a:defRPr sz="23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algn="ctr" defTabSz="1300163" rtl="0" eaLnBrk="0" fontAlgn="base" hangingPunct="0">
        <a:spcBef>
          <a:spcPts val="1713"/>
        </a:spcBef>
        <a:spcAft>
          <a:spcPct val="0"/>
        </a:spcAft>
        <a:buClr>
          <a:schemeClr val="accent1"/>
        </a:buClr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algn="ctr" defTabSz="1300163" rtl="0" eaLnBrk="0" fontAlgn="base" hangingPunct="0">
        <a:spcBef>
          <a:spcPts val="1713"/>
        </a:spcBef>
        <a:spcAft>
          <a:spcPct val="0"/>
        </a:spcAft>
        <a:buClr>
          <a:schemeClr val="accent1"/>
        </a:buClr>
        <a:defRPr sz="20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1300460" rtl="0" eaLnBrk="1" latinLnBrk="0" hangingPunct="1">
        <a:lnSpc>
          <a:spcPct val="100000"/>
        </a:lnSpc>
        <a:spcBef>
          <a:spcPts val="1707"/>
        </a:spcBef>
        <a:buFont typeface="Arial" pitchFamily="34" charset="0"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1300460" rtl="0" eaLnBrk="1" latinLnBrk="0" hangingPunct="1">
        <a:lnSpc>
          <a:spcPct val="100000"/>
        </a:lnSpc>
        <a:spcBef>
          <a:spcPts val="1707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1300460" rtl="0" eaLnBrk="1" latinLnBrk="0" hangingPunct="1">
        <a:lnSpc>
          <a:spcPct val="100000"/>
        </a:lnSpc>
        <a:spcBef>
          <a:spcPts val="1707"/>
        </a:spcBef>
        <a:buFont typeface="Arial" pitchFamily="34" charset="0"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1300460" rtl="0" eaLnBrk="1" latinLnBrk="0" hangingPunct="1">
        <a:lnSpc>
          <a:spcPct val="100000"/>
        </a:lnSpc>
        <a:spcBef>
          <a:spcPts val="1707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092200" y="1638300"/>
            <a:ext cx="5270500" cy="3238500"/>
          </a:xfrm>
          <a:prstGeom prst="rect">
            <a:avLst/>
          </a:prstGeom>
          <a:noFill/>
          <a:ln>
            <a:noFill/>
          </a:ln>
          <a:effectLst>
            <a:outerShdw blurRad="25400" dist="12699" dir="16200000" algn="ctr" rotWithShape="0">
              <a:schemeClr val="bg2"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Palatino" charset="0"/>
              </a:rPr>
              <a:t>Click to edit Master title style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92200" y="4864100"/>
            <a:ext cx="5270500" cy="3327400"/>
          </a:xfrm>
          <a:prstGeom prst="rect">
            <a:avLst/>
          </a:prstGeom>
          <a:noFill/>
          <a:ln>
            <a:noFill/>
          </a:ln>
          <a:effectLst>
            <a:outerShdw blurRad="25400" dist="12699" dir="16200000" algn="ctr" rotWithShape="0">
              <a:schemeClr val="bg2"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Palatino" charset="0"/>
              </a:rPr>
              <a:t>Click to edit Master text styles</a:t>
            </a:r>
          </a:p>
          <a:p>
            <a:pPr lvl="1"/>
            <a:r>
              <a:rPr lang="en-US" smtClean="0">
                <a:sym typeface="Palatino" charset="0"/>
              </a:rPr>
              <a:t>Second level</a:t>
            </a:r>
          </a:p>
          <a:p>
            <a:pPr lvl="2"/>
            <a:r>
              <a:rPr lang="en-US" smtClean="0">
                <a:sym typeface="Palatino" charset="0"/>
              </a:rPr>
              <a:t>Third level</a:t>
            </a:r>
          </a:p>
          <a:p>
            <a:pPr lvl="3"/>
            <a:r>
              <a:rPr lang="en-US" smtClean="0">
                <a:sym typeface="Palatino" charset="0"/>
              </a:rPr>
              <a:t>Fourth level</a:t>
            </a:r>
          </a:p>
          <a:p>
            <a:pPr lvl="4"/>
            <a:r>
              <a:rPr lang="en-US" smtClean="0">
                <a:sym typeface="Palatino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24" r:id="rId1"/>
    <p:sldLayoutId id="2147484925" r:id="rId2"/>
    <p:sldLayoutId id="2147484926" r:id="rId3"/>
    <p:sldLayoutId id="2147484927" r:id="rId4"/>
    <p:sldLayoutId id="2147484928" r:id="rId5"/>
    <p:sldLayoutId id="2147484929" r:id="rId6"/>
    <p:sldLayoutId id="2147484930" r:id="rId7"/>
    <p:sldLayoutId id="2147484931" r:id="rId8"/>
    <p:sldLayoutId id="2147484932" r:id="rId9"/>
    <p:sldLayoutId id="2147484933" r:id="rId10"/>
    <p:sldLayoutId id="2147484934" r:id="rId11"/>
  </p:sldLayoutIdLst>
  <p:transition xmlns:p14="http://schemas.microsoft.com/office/powerpoint/2010/main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FFFFFF"/>
          </a:solidFill>
          <a:latin typeface="+mj-lt"/>
          <a:ea typeface="+mj-ea"/>
          <a:cs typeface="+mj-cs"/>
          <a:sym typeface="Palatino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FFFFF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FFFFF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FFFFF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FFFFF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FFFFF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FFFFF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FFFFF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FFFFF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n-lt"/>
          <a:ea typeface="+mn-ea"/>
          <a:cs typeface="+mn-cs"/>
          <a:sym typeface="Palatino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n-lt"/>
          <a:ea typeface="+mn-ea"/>
          <a:cs typeface="+mn-cs"/>
          <a:sym typeface="Palatino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n-lt"/>
          <a:ea typeface="+mn-ea"/>
          <a:cs typeface="+mn-cs"/>
          <a:sym typeface="Palatino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n-lt"/>
          <a:ea typeface="+mn-ea"/>
          <a:cs typeface="+mn-cs"/>
          <a:sym typeface="Palatino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n-lt"/>
          <a:ea typeface="+mn-ea"/>
          <a:cs typeface="+mn-cs"/>
          <a:sym typeface="Palatino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n-lt"/>
          <a:ea typeface="+mn-ea"/>
          <a:cs typeface="+mn-cs"/>
          <a:sym typeface="Palatino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n-lt"/>
          <a:ea typeface="+mn-ea"/>
          <a:cs typeface="+mn-cs"/>
          <a:sym typeface="Palatino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n-lt"/>
          <a:ea typeface="+mn-ea"/>
          <a:cs typeface="+mn-cs"/>
          <a:sym typeface="Palatino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AutoShape 1"/>
          <p:cNvSpPr>
            <a:spLocks/>
          </p:cNvSpPr>
          <p:nvPr/>
        </p:nvSpPr>
        <p:spPr bwMode="auto">
          <a:xfrm>
            <a:off x="787400" y="762000"/>
            <a:ext cx="11430000" cy="8204200"/>
          </a:xfrm>
          <a:prstGeom prst="roundRect">
            <a:avLst>
              <a:gd name="adj" fmla="val 926"/>
            </a:avLst>
          </a:prstGeom>
          <a:solidFill>
            <a:schemeClr val="accent1">
              <a:alpha val="94116"/>
            </a:schemeClr>
          </a:solidFill>
          <a:ln>
            <a:noFill/>
          </a:ln>
          <a:effectLst>
            <a:outerShdw blurRad="38100" dist="12699" dir="16200000" algn="ctr" rotWithShape="0">
              <a:schemeClr val="bg2">
                <a:alpha val="79999"/>
              </a:schemeClr>
            </a:outerShdw>
          </a:effectLst>
          <a:extLst>
            <a:ext uri="{91240B29-F687-4f45-9708-019B960494DF}">
              <a14:hiddenLine xmlns:a14="http://schemas.microsoft.com/office/drawing/2010/main" w="25400" cap="flat">
                <a:solidFill>
                  <a:srgbClr val="000000">
                    <a:alpha val="9436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92200" y="1384300"/>
            <a:ext cx="10820400" cy="698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Palatino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Palatino" charset="0"/>
              </a:rPr>
              <a:t>Second level</a:t>
            </a:r>
          </a:p>
          <a:p>
            <a:pPr lvl="2"/>
            <a:r>
              <a:rPr lang="en-US" altLang="en-US" smtClean="0">
                <a:sym typeface="Palatino" charset="0"/>
              </a:rPr>
              <a:t>Third level</a:t>
            </a:r>
          </a:p>
          <a:p>
            <a:pPr lvl="3"/>
            <a:r>
              <a:rPr lang="en-US" altLang="en-US" smtClean="0">
                <a:sym typeface="Palatino" charset="0"/>
              </a:rPr>
              <a:t>Fourth level</a:t>
            </a:r>
          </a:p>
          <a:p>
            <a:pPr lvl="4"/>
            <a:r>
              <a:rPr lang="en-US" altLang="en-US" smtClean="0">
                <a:sym typeface="Palatino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35" r:id="rId1"/>
    <p:sldLayoutId id="2147484936" r:id="rId2"/>
    <p:sldLayoutId id="2147484937" r:id="rId3"/>
    <p:sldLayoutId id="2147484938" r:id="rId4"/>
    <p:sldLayoutId id="2147484939" r:id="rId5"/>
    <p:sldLayoutId id="2147484940" r:id="rId6"/>
    <p:sldLayoutId id="2147484941" r:id="rId7"/>
    <p:sldLayoutId id="2147484942" r:id="rId8"/>
    <p:sldLayoutId id="2147484943" r:id="rId9"/>
    <p:sldLayoutId id="2147484944" r:id="rId10"/>
    <p:sldLayoutId id="2147484945" r:id="rId11"/>
  </p:sldLayoutIdLst>
  <p:transition xmlns:p14="http://schemas.microsoft.com/office/powerpoint/2010/main"/>
  <p:txStyles>
    <p:titleStyle>
      <a:lvl1pPr marL="39688" indent="-39688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7F7F7F"/>
          </a:solidFill>
          <a:latin typeface="+mj-lt"/>
          <a:ea typeface="+mj-ea"/>
          <a:cs typeface="+mj-cs"/>
          <a:sym typeface="Palatino" charset="0"/>
        </a:defRPr>
      </a:lvl1pPr>
      <a:lvl2pPr marL="39688" indent="-39688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7F7F7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2pPr>
      <a:lvl3pPr marL="39688" indent="-39688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7F7F7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3pPr>
      <a:lvl4pPr marL="39688" indent="-39688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7F7F7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4pPr>
      <a:lvl5pPr marL="39688" indent="-39688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7F7F7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5pPr>
      <a:lvl6pPr marL="496888" algn="ctr" rtl="0" fontAlgn="base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7F7F7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6pPr>
      <a:lvl7pPr marL="954088" algn="ctr" rtl="0" fontAlgn="base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7F7F7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7pPr>
      <a:lvl8pPr marL="1411288" algn="ctr" rtl="0" fontAlgn="base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7F7F7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8pPr>
      <a:lvl9pPr marL="1868488" algn="ctr" rtl="0" fontAlgn="base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7F7F7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9pPr>
    </p:titleStyle>
    <p:bodyStyle>
      <a:lvl1pPr marL="444500" indent="-444500" algn="l" rtl="0" eaLnBrk="0" fontAlgn="base" hangingPunct="0">
        <a:spcBef>
          <a:spcPts val="4800"/>
        </a:spcBef>
        <a:spcAft>
          <a:spcPct val="0"/>
        </a:spcAft>
        <a:buSzPct val="51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1pPr>
      <a:lvl2pPr marL="787400" indent="-444500" algn="l" rtl="0" eaLnBrk="0" fontAlgn="base" hangingPunct="0">
        <a:spcBef>
          <a:spcPts val="4800"/>
        </a:spcBef>
        <a:spcAft>
          <a:spcPct val="0"/>
        </a:spcAft>
        <a:buSzPct val="51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2pPr>
      <a:lvl3pPr marL="1231900" indent="-444500" algn="l" rtl="0" eaLnBrk="0" fontAlgn="base" hangingPunct="0">
        <a:spcBef>
          <a:spcPts val="4800"/>
        </a:spcBef>
        <a:spcAft>
          <a:spcPct val="0"/>
        </a:spcAft>
        <a:buSzPct val="51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3pPr>
      <a:lvl4pPr marL="1676400" indent="-444500" algn="l" rtl="0" eaLnBrk="0" fontAlgn="base" hangingPunct="0">
        <a:spcBef>
          <a:spcPts val="4800"/>
        </a:spcBef>
        <a:spcAft>
          <a:spcPct val="0"/>
        </a:spcAft>
        <a:buSzPct val="51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4pPr>
      <a:lvl5pPr marL="2120900" indent="-444500" algn="l" rtl="0" eaLnBrk="0" fontAlgn="base" hangingPunct="0">
        <a:spcBef>
          <a:spcPts val="4800"/>
        </a:spcBef>
        <a:spcAft>
          <a:spcPct val="0"/>
        </a:spcAft>
        <a:buSzPct val="51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5pPr>
      <a:lvl6pPr marL="2578100" indent="-444500" algn="l" rtl="0" fontAlgn="base">
        <a:spcBef>
          <a:spcPts val="4800"/>
        </a:spcBef>
        <a:spcAft>
          <a:spcPct val="0"/>
        </a:spcAft>
        <a:buSzPct val="51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6pPr>
      <a:lvl7pPr marL="3035300" indent="-444500" algn="l" rtl="0" fontAlgn="base">
        <a:spcBef>
          <a:spcPts val="4800"/>
        </a:spcBef>
        <a:spcAft>
          <a:spcPct val="0"/>
        </a:spcAft>
        <a:buSzPct val="51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7pPr>
      <a:lvl8pPr marL="3492500" indent="-444500" algn="l" rtl="0" fontAlgn="base">
        <a:spcBef>
          <a:spcPts val="4800"/>
        </a:spcBef>
        <a:spcAft>
          <a:spcPct val="0"/>
        </a:spcAft>
        <a:buSzPct val="51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8pPr>
      <a:lvl9pPr marL="3949700" indent="-444500" algn="l" rtl="0" fontAlgn="base">
        <a:spcBef>
          <a:spcPts val="4800"/>
        </a:spcBef>
        <a:spcAft>
          <a:spcPct val="0"/>
        </a:spcAft>
        <a:buSzPct val="51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092200" y="225425"/>
            <a:ext cx="10820400" cy="204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Palatino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46" r:id="rId1"/>
    <p:sldLayoutId id="2147484947" r:id="rId2"/>
    <p:sldLayoutId id="2147484948" r:id="rId3"/>
    <p:sldLayoutId id="2147484949" r:id="rId4"/>
    <p:sldLayoutId id="2147484950" r:id="rId5"/>
    <p:sldLayoutId id="2147484951" r:id="rId6"/>
    <p:sldLayoutId id="2147484952" r:id="rId7"/>
    <p:sldLayoutId id="2147484953" r:id="rId8"/>
    <p:sldLayoutId id="2147484954" r:id="rId9"/>
    <p:sldLayoutId id="2147484955" r:id="rId10"/>
    <p:sldLayoutId id="2147484956" r:id="rId11"/>
  </p:sldLayoutIdLst>
  <p:transition xmlns:p14="http://schemas.microsoft.com/office/powerpoint/2010/main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7F7F7F"/>
          </a:solidFill>
          <a:latin typeface="+mj-lt"/>
          <a:ea typeface="+mj-ea"/>
          <a:cs typeface="+mj-cs"/>
          <a:sym typeface="Palatino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7F7F7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7F7F7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7F7F7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7F7F7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7F7F7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7F7F7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7F7F7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7F7F7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9pPr>
    </p:titleStyle>
    <p:bodyStyle>
      <a:lvl1pPr marL="484188" indent="-444500" algn="l" rtl="0" eaLnBrk="0" fontAlgn="base" hangingPunct="0">
        <a:spcBef>
          <a:spcPts val="3200"/>
        </a:spcBef>
        <a:spcAft>
          <a:spcPct val="0"/>
        </a:spcAft>
        <a:buSzPct val="51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1pPr>
      <a:lvl2pPr marL="928688" indent="-444500" algn="l" rtl="0" eaLnBrk="0" fontAlgn="base" hangingPunct="0">
        <a:spcBef>
          <a:spcPts val="3200"/>
        </a:spcBef>
        <a:spcAft>
          <a:spcPct val="0"/>
        </a:spcAft>
        <a:buSzPct val="51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2pPr>
      <a:lvl3pPr marL="1373188" indent="-444500" algn="l" rtl="0" eaLnBrk="0" fontAlgn="base" hangingPunct="0">
        <a:spcBef>
          <a:spcPts val="3200"/>
        </a:spcBef>
        <a:spcAft>
          <a:spcPct val="0"/>
        </a:spcAft>
        <a:buSzPct val="51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3pPr>
      <a:lvl4pPr marL="1817688" indent="-444500" algn="l" rtl="0" eaLnBrk="0" fontAlgn="base" hangingPunct="0">
        <a:spcBef>
          <a:spcPts val="3200"/>
        </a:spcBef>
        <a:spcAft>
          <a:spcPct val="0"/>
        </a:spcAft>
        <a:buSzPct val="51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4pPr>
      <a:lvl5pPr marL="2262188" indent="-444500" algn="l" rtl="0" eaLnBrk="0" fontAlgn="base" hangingPunct="0">
        <a:spcBef>
          <a:spcPts val="3200"/>
        </a:spcBef>
        <a:spcAft>
          <a:spcPct val="0"/>
        </a:spcAft>
        <a:buSzPct val="51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5pPr>
      <a:lvl6pPr marL="2719388" indent="-444500" algn="l" rtl="0" fontAlgn="base">
        <a:spcBef>
          <a:spcPts val="3200"/>
        </a:spcBef>
        <a:spcAft>
          <a:spcPct val="0"/>
        </a:spcAft>
        <a:buSzPct val="51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6pPr>
      <a:lvl7pPr marL="3176588" indent="-444500" algn="l" rtl="0" fontAlgn="base">
        <a:spcBef>
          <a:spcPts val="3200"/>
        </a:spcBef>
        <a:spcAft>
          <a:spcPct val="0"/>
        </a:spcAft>
        <a:buSzPct val="51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7pPr>
      <a:lvl8pPr marL="3633788" indent="-444500" algn="l" rtl="0" fontAlgn="base">
        <a:spcBef>
          <a:spcPts val="3200"/>
        </a:spcBef>
        <a:spcAft>
          <a:spcPct val="0"/>
        </a:spcAft>
        <a:buSzPct val="51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8pPr>
      <a:lvl9pPr marL="4090988" indent="-444500" algn="l" rtl="0" fontAlgn="base">
        <a:spcBef>
          <a:spcPts val="3200"/>
        </a:spcBef>
        <a:spcAft>
          <a:spcPct val="0"/>
        </a:spcAft>
        <a:buSzPct val="51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092200" y="3467100"/>
            <a:ext cx="10820400" cy="2832100"/>
          </a:xfrm>
          <a:prstGeom prst="rect">
            <a:avLst/>
          </a:prstGeom>
          <a:noFill/>
          <a:ln>
            <a:noFill/>
          </a:ln>
          <a:effectLst>
            <a:outerShdw blurRad="25400" dist="12699" dir="16200000" algn="ctr" rotWithShape="0">
              <a:schemeClr val="bg2"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Palatino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57" r:id="rId1"/>
    <p:sldLayoutId id="2147484958" r:id="rId2"/>
    <p:sldLayoutId id="2147484959" r:id="rId3"/>
    <p:sldLayoutId id="2147484960" r:id="rId4"/>
    <p:sldLayoutId id="2147484961" r:id="rId5"/>
    <p:sldLayoutId id="2147484962" r:id="rId6"/>
    <p:sldLayoutId id="2147484963" r:id="rId7"/>
    <p:sldLayoutId id="2147484964" r:id="rId8"/>
    <p:sldLayoutId id="2147484965" r:id="rId9"/>
    <p:sldLayoutId id="2147484966" r:id="rId10"/>
    <p:sldLayoutId id="2147484967" r:id="rId11"/>
  </p:sldLayoutIdLst>
  <p:transition xmlns:p14="http://schemas.microsoft.com/office/powerpoint/2010/main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FFFFFF"/>
          </a:solidFill>
          <a:latin typeface="+mj-lt"/>
          <a:ea typeface="+mj-ea"/>
          <a:cs typeface="+mj-cs"/>
          <a:sym typeface="Palatino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FFFFF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FFFFF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FFFFF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FFFFF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FFFFF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FFFFF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FFFFF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FFFFF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9pPr>
    </p:titleStyle>
    <p:bodyStyle>
      <a:lvl1pPr marL="39688" indent="-39688" algn="ctr" rtl="0" eaLnBrk="0" fontAlgn="base" hangingPunct="0">
        <a:spcBef>
          <a:spcPts val="600"/>
        </a:spcBef>
        <a:spcAft>
          <a:spcPct val="0"/>
        </a:spcAft>
        <a:defRPr sz="3400">
          <a:solidFill>
            <a:srgbClr val="FFFFFF"/>
          </a:solidFill>
          <a:latin typeface="+mn-lt"/>
          <a:ea typeface="+mn-ea"/>
          <a:cs typeface="+mn-cs"/>
          <a:sym typeface="Palatino" charset="0"/>
        </a:defRPr>
      </a:lvl1pPr>
      <a:lvl2pPr marL="39688" indent="417513" algn="ctr" rtl="0" eaLnBrk="0" fontAlgn="base" hangingPunct="0">
        <a:spcBef>
          <a:spcPts val="600"/>
        </a:spcBef>
        <a:spcAft>
          <a:spcPct val="0"/>
        </a:spcAft>
        <a:defRPr sz="3400">
          <a:solidFill>
            <a:srgbClr val="FFFFFF"/>
          </a:solidFill>
          <a:latin typeface="+mn-lt"/>
          <a:ea typeface="+mn-ea"/>
          <a:cs typeface="+mn-cs"/>
          <a:sym typeface="Palatino" charset="0"/>
        </a:defRPr>
      </a:lvl2pPr>
      <a:lvl3pPr marL="39688" indent="874713" algn="ctr" rtl="0" eaLnBrk="0" fontAlgn="base" hangingPunct="0">
        <a:spcBef>
          <a:spcPts val="600"/>
        </a:spcBef>
        <a:spcAft>
          <a:spcPct val="0"/>
        </a:spcAft>
        <a:defRPr sz="3400">
          <a:solidFill>
            <a:srgbClr val="FFFFFF"/>
          </a:solidFill>
          <a:latin typeface="+mn-lt"/>
          <a:ea typeface="+mn-ea"/>
          <a:cs typeface="+mn-cs"/>
          <a:sym typeface="Palatino" charset="0"/>
        </a:defRPr>
      </a:lvl3pPr>
      <a:lvl4pPr marL="39688" indent="1331913" algn="ctr" rtl="0" eaLnBrk="0" fontAlgn="base" hangingPunct="0">
        <a:spcBef>
          <a:spcPts val="600"/>
        </a:spcBef>
        <a:spcAft>
          <a:spcPct val="0"/>
        </a:spcAft>
        <a:defRPr sz="3400">
          <a:solidFill>
            <a:srgbClr val="FFFFFF"/>
          </a:solidFill>
          <a:latin typeface="+mn-lt"/>
          <a:ea typeface="+mn-ea"/>
          <a:cs typeface="+mn-cs"/>
          <a:sym typeface="Palatino" charset="0"/>
        </a:defRPr>
      </a:lvl4pPr>
      <a:lvl5pPr marL="39688" indent="1789113" algn="ctr" rtl="0" eaLnBrk="0" fontAlgn="base" hangingPunct="0">
        <a:spcBef>
          <a:spcPts val="600"/>
        </a:spcBef>
        <a:spcAft>
          <a:spcPct val="0"/>
        </a:spcAft>
        <a:defRPr sz="3400">
          <a:solidFill>
            <a:srgbClr val="FFFFFF"/>
          </a:solidFill>
          <a:latin typeface="+mn-lt"/>
          <a:ea typeface="+mn-ea"/>
          <a:cs typeface="+mn-cs"/>
          <a:sym typeface="Palatino" charset="0"/>
        </a:defRPr>
      </a:lvl5pPr>
      <a:lvl6pPr marL="496888" algn="ctr" rtl="0" fontAlgn="base">
        <a:spcBef>
          <a:spcPts val="600"/>
        </a:spcBef>
        <a:spcAft>
          <a:spcPct val="0"/>
        </a:spcAft>
        <a:defRPr sz="3400">
          <a:solidFill>
            <a:srgbClr val="FFFFFF"/>
          </a:solidFill>
          <a:latin typeface="+mn-lt"/>
          <a:ea typeface="+mn-ea"/>
          <a:cs typeface="+mn-cs"/>
          <a:sym typeface="Palatino" charset="0"/>
        </a:defRPr>
      </a:lvl6pPr>
      <a:lvl7pPr marL="954088" algn="ctr" rtl="0" fontAlgn="base">
        <a:spcBef>
          <a:spcPts val="600"/>
        </a:spcBef>
        <a:spcAft>
          <a:spcPct val="0"/>
        </a:spcAft>
        <a:defRPr sz="3400">
          <a:solidFill>
            <a:srgbClr val="FFFFFF"/>
          </a:solidFill>
          <a:latin typeface="+mn-lt"/>
          <a:ea typeface="+mn-ea"/>
          <a:cs typeface="+mn-cs"/>
          <a:sym typeface="Palatino" charset="0"/>
        </a:defRPr>
      </a:lvl7pPr>
      <a:lvl8pPr marL="1411288" algn="ctr" rtl="0" fontAlgn="base">
        <a:spcBef>
          <a:spcPts val="600"/>
        </a:spcBef>
        <a:spcAft>
          <a:spcPct val="0"/>
        </a:spcAft>
        <a:defRPr sz="3400">
          <a:solidFill>
            <a:srgbClr val="FFFFFF"/>
          </a:solidFill>
          <a:latin typeface="+mn-lt"/>
          <a:ea typeface="+mn-ea"/>
          <a:cs typeface="+mn-cs"/>
          <a:sym typeface="Palatino" charset="0"/>
        </a:defRPr>
      </a:lvl8pPr>
      <a:lvl9pPr marL="1868488" algn="ctr" rtl="0" fontAlgn="base">
        <a:spcBef>
          <a:spcPts val="600"/>
        </a:spcBef>
        <a:spcAft>
          <a:spcPct val="0"/>
        </a:spcAft>
        <a:defRPr sz="3400">
          <a:solidFill>
            <a:srgbClr val="FFFFFF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68" r:id="rId1"/>
    <p:sldLayoutId id="2147484969" r:id="rId2"/>
    <p:sldLayoutId id="2147484970" r:id="rId3"/>
    <p:sldLayoutId id="2147484971" r:id="rId4"/>
    <p:sldLayoutId id="2147484972" r:id="rId5"/>
    <p:sldLayoutId id="2147484973" r:id="rId6"/>
    <p:sldLayoutId id="2147484974" r:id="rId7"/>
    <p:sldLayoutId id="2147484975" r:id="rId8"/>
    <p:sldLayoutId id="2147484976" r:id="rId9"/>
    <p:sldLayoutId id="2147484977" r:id="rId10"/>
    <p:sldLayoutId id="2147484978" r:id="rId11"/>
  </p:sldLayoutIdLst>
  <p:transition xmlns:p14="http://schemas.microsoft.com/office/powerpoint/2010/main"/>
  <p:txStyles>
    <p:titleStyle>
      <a:lvl1pPr marL="39688" indent="-39688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7F7F7F"/>
          </a:solidFill>
          <a:latin typeface="+mj-lt"/>
          <a:ea typeface="+mj-ea"/>
          <a:cs typeface="+mj-cs"/>
          <a:sym typeface="Palatino" charset="0"/>
        </a:defRPr>
      </a:lvl1pPr>
      <a:lvl2pPr marL="39688" indent="-39688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7F7F7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2pPr>
      <a:lvl3pPr marL="39688" indent="-39688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7F7F7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3pPr>
      <a:lvl4pPr marL="39688" indent="-39688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7F7F7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4pPr>
      <a:lvl5pPr marL="39688" indent="-39688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7F7F7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5pPr>
      <a:lvl6pPr marL="496888" algn="ctr" rtl="0" fontAlgn="base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7F7F7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6pPr>
      <a:lvl7pPr marL="954088" algn="ctr" rtl="0" fontAlgn="base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7F7F7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7pPr>
      <a:lvl8pPr marL="1411288" algn="ctr" rtl="0" fontAlgn="base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7F7F7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8pPr>
      <a:lvl9pPr marL="1868488" algn="ctr" rtl="0" fontAlgn="base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7F7F7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9pPr>
    </p:titleStyle>
    <p:bodyStyle>
      <a:lvl1pPr marL="484188" indent="-444500" algn="l" rtl="0" eaLnBrk="0" fontAlgn="base" hangingPunct="0">
        <a:spcBef>
          <a:spcPts val="3200"/>
        </a:spcBef>
        <a:spcAft>
          <a:spcPct val="0"/>
        </a:spcAft>
        <a:buSzPct val="51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1pPr>
      <a:lvl2pPr marL="928688" indent="-444500" algn="l" rtl="0" eaLnBrk="0" fontAlgn="base" hangingPunct="0">
        <a:spcBef>
          <a:spcPts val="3200"/>
        </a:spcBef>
        <a:spcAft>
          <a:spcPct val="0"/>
        </a:spcAft>
        <a:buSzPct val="51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2pPr>
      <a:lvl3pPr marL="1373188" indent="-444500" algn="l" rtl="0" eaLnBrk="0" fontAlgn="base" hangingPunct="0">
        <a:spcBef>
          <a:spcPts val="3200"/>
        </a:spcBef>
        <a:spcAft>
          <a:spcPct val="0"/>
        </a:spcAft>
        <a:buSzPct val="51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3pPr>
      <a:lvl4pPr marL="1817688" indent="-444500" algn="l" rtl="0" eaLnBrk="0" fontAlgn="base" hangingPunct="0">
        <a:spcBef>
          <a:spcPts val="3200"/>
        </a:spcBef>
        <a:spcAft>
          <a:spcPct val="0"/>
        </a:spcAft>
        <a:buSzPct val="51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4pPr>
      <a:lvl5pPr marL="2262188" indent="-444500" algn="l" rtl="0" eaLnBrk="0" fontAlgn="base" hangingPunct="0">
        <a:spcBef>
          <a:spcPts val="3200"/>
        </a:spcBef>
        <a:spcAft>
          <a:spcPct val="0"/>
        </a:spcAft>
        <a:buSzPct val="51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5pPr>
      <a:lvl6pPr marL="2719388" indent="-444500" algn="l" rtl="0" fontAlgn="base">
        <a:spcBef>
          <a:spcPts val="3200"/>
        </a:spcBef>
        <a:spcAft>
          <a:spcPct val="0"/>
        </a:spcAft>
        <a:buSzPct val="51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6pPr>
      <a:lvl7pPr marL="3176588" indent="-444500" algn="l" rtl="0" fontAlgn="base">
        <a:spcBef>
          <a:spcPts val="3200"/>
        </a:spcBef>
        <a:spcAft>
          <a:spcPct val="0"/>
        </a:spcAft>
        <a:buSzPct val="51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7pPr>
      <a:lvl8pPr marL="3633788" indent="-444500" algn="l" rtl="0" fontAlgn="base">
        <a:spcBef>
          <a:spcPts val="3200"/>
        </a:spcBef>
        <a:spcAft>
          <a:spcPct val="0"/>
        </a:spcAft>
        <a:buSzPct val="51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8pPr>
      <a:lvl9pPr marL="4090988" indent="-444500" algn="l" rtl="0" fontAlgn="base">
        <a:spcBef>
          <a:spcPts val="3200"/>
        </a:spcBef>
        <a:spcAft>
          <a:spcPct val="0"/>
        </a:spcAft>
        <a:buSzPct val="51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8382000"/>
            <a:ext cx="9194800" cy="469900"/>
          </a:xfrm>
          <a:prstGeom prst="rect">
            <a:avLst/>
          </a:prstGeom>
          <a:noFill/>
          <a:ln>
            <a:noFill/>
          </a:ln>
          <a:effectLst>
            <a:outerShdw blurRad="25400" dist="12699" dir="16200000" algn="ctr" rotWithShape="0">
              <a:schemeClr val="bg2"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Palatino" charset="0"/>
              </a:rPr>
              <a:t>Click to edit Master title style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0" y="8788400"/>
            <a:ext cx="9194800" cy="419100"/>
          </a:xfrm>
          <a:prstGeom prst="rect">
            <a:avLst/>
          </a:prstGeom>
          <a:noFill/>
          <a:ln>
            <a:noFill/>
          </a:ln>
          <a:effectLst>
            <a:outerShdw blurRad="25400" dist="12699" dir="16200000" algn="ctr" rotWithShape="0">
              <a:schemeClr val="bg2"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Palatino" charset="0"/>
              </a:rPr>
              <a:t>Click to edit Master text styles</a:t>
            </a:r>
          </a:p>
          <a:p>
            <a:pPr lvl="1"/>
            <a:r>
              <a:rPr lang="en-US" smtClean="0">
                <a:sym typeface="Palatino" charset="0"/>
              </a:rPr>
              <a:t>Second level</a:t>
            </a:r>
          </a:p>
          <a:p>
            <a:pPr lvl="2"/>
            <a:r>
              <a:rPr lang="en-US" smtClean="0">
                <a:sym typeface="Palatino" charset="0"/>
              </a:rPr>
              <a:t>Third level</a:t>
            </a:r>
          </a:p>
          <a:p>
            <a:pPr lvl="3"/>
            <a:r>
              <a:rPr lang="en-US" smtClean="0">
                <a:sym typeface="Palatino" charset="0"/>
              </a:rPr>
              <a:t>Fourth level</a:t>
            </a:r>
          </a:p>
          <a:p>
            <a:pPr lvl="4"/>
            <a:r>
              <a:rPr lang="en-US" smtClean="0">
                <a:sym typeface="Palatino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79" r:id="rId1"/>
    <p:sldLayoutId id="2147484980" r:id="rId2"/>
    <p:sldLayoutId id="2147484981" r:id="rId3"/>
    <p:sldLayoutId id="2147484982" r:id="rId4"/>
    <p:sldLayoutId id="2147484983" r:id="rId5"/>
    <p:sldLayoutId id="2147484984" r:id="rId6"/>
    <p:sldLayoutId id="2147484985" r:id="rId7"/>
    <p:sldLayoutId id="2147484986" r:id="rId8"/>
    <p:sldLayoutId id="2147484987" r:id="rId9"/>
    <p:sldLayoutId id="2147484988" r:id="rId10"/>
    <p:sldLayoutId id="2147484989" r:id="rId11"/>
  </p:sldLayoutIdLst>
  <p:transition xmlns:p14="http://schemas.microsoft.com/office/powerpoint/2010/main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FFFFFF"/>
          </a:solidFill>
          <a:latin typeface="+mj-lt"/>
          <a:ea typeface="+mj-ea"/>
          <a:cs typeface="+mj-cs"/>
          <a:sym typeface="Palatino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FFFFF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FFFFF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FFFFF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FFFFF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rgbClr val="FFFFF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rgbClr val="FFFFF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rgbClr val="FFFFF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rgbClr val="FFFFF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1700" b="1" i="1">
          <a:solidFill>
            <a:srgbClr val="FFFFFF"/>
          </a:solidFill>
          <a:latin typeface="+mn-lt"/>
          <a:ea typeface="+mn-ea"/>
          <a:cs typeface="+mn-cs"/>
          <a:sym typeface="Palatino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1700" b="1" i="1">
          <a:solidFill>
            <a:srgbClr val="FFFFFF"/>
          </a:solidFill>
          <a:latin typeface="+mn-lt"/>
          <a:ea typeface="+mn-ea"/>
          <a:cs typeface="+mn-cs"/>
          <a:sym typeface="Palatino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1700" b="1" i="1">
          <a:solidFill>
            <a:srgbClr val="FFFFFF"/>
          </a:solidFill>
          <a:latin typeface="+mn-lt"/>
          <a:ea typeface="+mn-ea"/>
          <a:cs typeface="+mn-cs"/>
          <a:sym typeface="Palatino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1700" b="1" i="1">
          <a:solidFill>
            <a:srgbClr val="FFFFFF"/>
          </a:solidFill>
          <a:latin typeface="+mn-lt"/>
          <a:ea typeface="+mn-ea"/>
          <a:cs typeface="+mn-cs"/>
          <a:sym typeface="Palatino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1700" b="1" i="1">
          <a:solidFill>
            <a:srgbClr val="FFFFFF"/>
          </a:solidFill>
          <a:latin typeface="+mn-lt"/>
          <a:ea typeface="+mn-ea"/>
          <a:cs typeface="+mn-cs"/>
          <a:sym typeface="Palatino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700" b="1" i="1">
          <a:solidFill>
            <a:srgbClr val="FFFFFF"/>
          </a:solidFill>
          <a:latin typeface="+mn-lt"/>
          <a:ea typeface="+mn-ea"/>
          <a:cs typeface="+mn-cs"/>
          <a:sym typeface="Palatino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700" b="1" i="1">
          <a:solidFill>
            <a:srgbClr val="FFFFFF"/>
          </a:solidFill>
          <a:latin typeface="+mn-lt"/>
          <a:ea typeface="+mn-ea"/>
          <a:cs typeface="+mn-cs"/>
          <a:sym typeface="Palatino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700" b="1" i="1">
          <a:solidFill>
            <a:srgbClr val="FFFFFF"/>
          </a:solidFill>
          <a:latin typeface="+mn-lt"/>
          <a:ea typeface="+mn-ea"/>
          <a:cs typeface="+mn-cs"/>
          <a:sym typeface="Palatino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700" b="1" i="1">
          <a:solidFill>
            <a:srgbClr val="FFFFFF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90" r:id="rId1"/>
    <p:sldLayoutId id="2147484991" r:id="rId2"/>
    <p:sldLayoutId id="2147484992" r:id="rId3"/>
    <p:sldLayoutId id="2147484993" r:id="rId4"/>
    <p:sldLayoutId id="2147484994" r:id="rId5"/>
    <p:sldLayoutId id="2147484995" r:id="rId6"/>
    <p:sldLayoutId id="2147484996" r:id="rId7"/>
    <p:sldLayoutId id="2147484997" r:id="rId8"/>
    <p:sldLayoutId id="2147484998" r:id="rId9"/>
    <p:sldLayoutId id="2147484999" r:id="rId10"/>
    <p:sldLayoutId id="2147485000" r:id="rId11"/>
  </p:sldLayoutIdLst>
  <p:transition xmlns:p14="http://schemas.microsoft.com/office/powerpoint/2010/main"/>
  <p:txStyles>
    <p:titleStyle>
      <a:lvl1pPr marL="39688" indent="-39688"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FFFFFF"/>
          </a:solidFill>
          <a:latin typeface="+mj-lt"/>
          <a:ea typeface="+mj-ea"/>
          <a:cs typeface="+mj-cs"/>
          <a:sym typeface="Palatino" charset="0"/>
        </a:defRPr>
      </a:lvl1pPr>
      <a:lvl2pPr marL="39688" indent="-39688"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FFFFF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2pPr>
      <a:lvl3pPr marL="39688" indent="-39688"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FFFFF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3pPr>
      <a:lvl4pPr marL="39688" indent="-39688"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FFFFF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4pPr>
      <a:lvl5pPr marL="39688" indent="-39688"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FFFFF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5pPr>
      <a:lvl6pPr marL="496888" algn="l" rtl="0" fontAlgn="base">
        <a:spcBef>
          <a:spcPct val="0"/>
        </a:spcBef>
        <a:spcAft>
          <a:spcPct val="0"/>
        </a:spcAft>
        <a:defRPr sz="2200" b="1">
          <a:solidFill>
            <a:srgbClr val="FFFFF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6pPr>
      <a:lvl7pPr marL="954088" algn="l" rtl="0" fontAlgn="base">
        <a:spcBef>
          <a:spcPct val="0"/>
        </a:spcBef>
        <a:spcAft>
          <a:spcPct val="0"/>
        </a:spcAft>
        <a:defRPr sz="2200" b="1">
          <a:solidFill>
            <a:srgbClr val="FFFFF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7pPr>
      <a:lvl8pPr marL="1411288" algn="l" rtl="0" fontAlgn="base">
        <a:spcBef>
          <a:spcPct val="0"/>
        </a:spcBef>
        <a:spcAft>
          <a:spcPct val="0"/>
        </a:spcAft>
        <a:defRPr sz="2200" b="1">
          <a:solidFill>
            <a:srgbClr val="FFFFF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8pPr>
      <a:lvl9pPr marL="1868488" algn="l" rtl="0" fontAlgn="base">
        <a:spcBef>
          <a:spcPct val="0"/>
        </a:spcBef>
        <a:spcAft>
          <a:spcPct val="0"/>
        </a:spcAft>
        <a:defRPr sz="2200" b="1">
          <a:solidFill>
            <a:srgbClr val="FFFFF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9pPr>
    </p:titleStyle>
    <p:bodyStyle>
      <a:lvl1pPr marL="39688" indent="-39688" algn="l" rtl="0" eaLnBrk="0" fontAlgn="base" hangingPunct="0">
        <a:spcBef>
          <a:spcPct val="0"/>
        </a:spcBef>
        <a:spcAft>
          <a:spcPct val="0"/>
        </a:spcAft>
        <a:defRPr sz="1700" b="1" i="1">
          <a:solidFill>
            <a:srgbClr val="FFFFFF"/>
          </a:solidFill>
          <a:latin typeface="+mn-lt"/>
          <a:ea typeface="+mn-ea"/>
          <a:cs typeface="+mn-cs"/>
          <a:sym typeface="Palatino" charset="0"/>
        </a:defRPr>
      </a:lvl1pPr>
      <a:lvl2pPr marL="39688" indent="417513" algn="l" rtl="0" eaLnBrk="0" fontAlgn="base" hangingPunct="0">
        <a:spcBef>
          <a:spcPct val="0"/>
        </a:spcBef>
        <a:spcAft>
          <a:spcPct val="0"/>
        </a:spcAft>
        <a:defRPr sz="1700" b="1" i="1">
          <a:solidFill>
            <a:srgbClr val="FFFFFF"/>
          </a:solidFill>
          <a:latin typeface="+mn-lt"/>
          <a:ea typeface="+mn-ea"/>
          <a:cs typeface="+mn-cs"/>
          <a:sym typeface="Palatino" charset="0"/>
        </a:defRPr>
      </a:lvl2pPr>
      <a:lvl3pPr marL="39688" indent="874713" algn="l" rtl="0" eaLnBrk="0" fontAlgn="base" hangingPunct="0">
        <a:spcBef>
          <a:spcPct val="0"/>
        </a:spcBef>
        <a:spcAft>
          <a:spcPct val="0"/>
        </a:spcAft>
        <a:defRPr sz="1700" b="1" i="1">
          <a:solidFill>
            <a:srgbClr val="FFFFFF"/>
          </a:solidFill>
          <a:latin typeface="+mn-lt"/>
          <a:ea typeface="+mn-ea"/>
          <a:cs typeface="+mn-cs"/>
          <a:sym typeface="Palatino" charset="0"/>
        </a:defRPr>
      </a:lvl3pPr>
      <a:lvl4pPr marL="39688" indent="1331913" algn="l" rtl="0" eaLnBrk="0" fontAlgn="base" hangingPunct="0">
        <a:spcBef>
          <a:spcPct val="0"/>
        </a:spcBef>
        <a:spcAft>
          <a:spcPct val="0"/>
        </a:spcAft>
        <a:defRPr sz="1700" b="1" i="1">
          <a:solidFill>
            <a:srgbClr val="FFFFFF"/>
          </a:solidFill>
          <a:latin typeface="+mn-lt"/>
          <a:ea typeface="+mn-ea"/>
          <a:cs typeface="+mn-cs"/>
          <a:sym typeface="Palatino" charset="0"/>
        </a:defRPr>
      </a:lvl4pPr>
      <a:lvl5pPr marL="39688" indent="1789113" algn="l" rtl="0" eaLnBrk="0" fontAlgn="base" hangingPunct="0">
        <a:spcBef>
          <a:spcPct val="0"/>
        </a:spcBef>
        <a:spcAft>
          <a:spcPct val="0"/>
        </a:spcAft>
        <a:defRPr sz="1700" b="1" i="1">
          <a:solidFill>
            <a:srgbClr val="FFFFFF"/>
          </a:solidFill>
          <a:latin typeface="+mn-lt"/>
          <a:ea typeface="+mn-ea"/>
          <a:cs typeface="+mn-cs"/>
          <a:sym typeface="Palatino" charset="0"/>
        </a:defRPr>
      </a:lvl5pPr>
      <a:lvl6pPr marL="496888" algn="l" rtl="0" fontAlgn="base">
        <a:spcBef>
          <a:spcPct val="0"/>
        </a:spcBef>
        <a:spcAft>
          <a:spcPct val="0"/>
        </a:spcAft>
        <a:defRPr sz="1700" b="1" i="1">
          <a:solidFill>
            <a:srgbClr val="FFFFFF"/>
          </a:solidFill>
          <a:latin typeface="+mn-lt"/>
          <a:ea typeface="+mn-ea"/>
          <a:cs typeface="+mn-cs"/>
          <a:sym typeface="Palatino" charset="0"/>
        </a:defRPr>
      </a:lvl6pPr>
      <a:lvl7pPr marL="954088" algn="l" rtl="0" fontAlgn="base">
        <a:spcBef>
          <a:spcPct val="0"/>
        </a:spcBef>
        <a:spcAft>
          <a:spcPct val="0"/>
        </a:spcAft>
        <a:defRPr sz="1700" b="1" i="1">
          <a:solidFill>
            <a:srgbClr val="FFFFFF"/>
          </a:solidFill>
          <a:latin typeface="+mn-lt"/>
          <a:ea typeface="+mn-ea"/>
          <a:cs typeface="+mn-cs"/>
          <a:sym typeface="Palatino" charset="0"/>
        </a:defRPr>
      </a:lvl7pPr>
      <a:lvl8pPr marL="1411288" algn="l" rtl="0" fontAlgn="base">
        <a:spcBef>
          <a:spcPct val="0"/>
        </a:spcBef>
        <a:spcAft>
          <a:spcPct val="0"/>
        </a:spcAft>
        <a:defRPr sz="1700" b="1" i="1">
          <a:solidFill>
            <a:srgbClr val="FFFFFF"/>
          </a:solidFill>
          <a:latin typeface="+mn-lt"/>
          <a:ea typeface="+mn-ea"/>
          <a:cs typeface="+mn-cs"/>
          <a:sym typeface="Palatino" charset="0"/>
        </a:defRPr>
      </a:lvl8pPr>
      <a:lvl9pPr marL="1868488" algn="l" rtl="0" fontAlgn="base">
        <a:spcBef>
          <a:spcPct val="0"/>
        </a:spcBef>
        <a:spcAft>
          <a:spcPct val="0"/>
        </a:spcAft>
        <a:defRPr sz="1700" b="1" i="1">
          <a:solidFill>
            <a:srgbClr val="FFFFFF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AutoShape 1"/>
          <p:cNvSpPr>
            <a:spLocks/>
          </p:cNvSpPr>
          <p:nvPr/>
        </p:nvSpPr>
        <p:spPr bwMode="auto">
          <a:xfrm>
            <a:off x="787400" y="2324100"/>
            <a:ext cx="11430000" cy="6642100"/>
          </a:xfrm>
          <a:prstGeom prst="roundRect">
            <a:avLst>
              <a:gd name="adj" fmla="val 1139"/>
            </a:avLst>
          </a:prstGeom>
          <a:solidFill>
            <a:schemeClr val="accent1">
              <a:alpha val="94116"/>
            </a:schemeClr>
          </a:solidFill>
          <a:ln>
            <a:noFill/>
          </a:ln>
          <a:effectLst>
            <a:outerShdw blurRad="38100" dist="12699" dir="16200000" algn="ctr" rotWithShape="0">
              <a:schemeClr val="bg2">
                <a:alpha val="79999"/>
              </a:schemeClr>
            </a:outerShdw>
          </a:effectLst>
          <a:extLst>
            <a:ext uri="{91240B29-F687-4f45-9708-019B960494DF}">
              <a14:hiddenLine xmlns:a14="http://schemas.microsoft.com/office/drawing/2010/main" w="25400" cap="flat">
                <a:solidFill>
                  <a:srgbClr val="000000">
                    <a:alpha val="9436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92200" y="0"/>
            <a:ext cx="10820400" cy="250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Palatino" charset="0"/>
              </a:rPr>
              <a:t>Click to edit Master title style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92200" y="2578100"/>
            <a:ext cx="10820400" cy="717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Palatino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Palatino" charset="0"/>
              </a:rPr>
              <a:t>Second level</a:t>
            </a:r>
          </a:p>
          <a:p>
            <a:pPr lvl="2"/>
            <a:r>
              <a:rPr lang="en-US" altLang="en-US" smtClean="0">
                <a:sym typeface="Palatino" charset="0"/>
              </a:rPr>
              <a:t>Third level</a:t>
            </a:r>
          </a:p>
          <a:p>
            <a:pPr lvl="3"/>
            <a:r>
              <a:rPr lang="en-US" altLang="en-US" smtClean="0">
                <a:sym typeface="Palatino" charset="0"/>
              </a:rPr>
              <a:t>Fourth level</a:t>
            </a:r>
          </a:p>
          <a:p>
            <a:pPr lvl="4"/>
            <a:r>
              <a:rPr lang="en-US" altLang="en-US" smtClean="0">
                <a:sym typeface="Palatino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01" r:id="rId1"/>
    <p:sldLayoutId id="2147485002" r:id="rId2"/>
    <p:sldLayoutId id="2147485003" r:id="rId3"/>
    <p:sldLayoutId id="2147485004" r:id="rId4"/>
    <p:sldLayoutId id="2147485005" r:id="rId5"/>
    <p:sldLayoutId id="2147485006" r:id="rId6"/>
    <p:sldLayoutId id="2147485007" r:id="rId7"/>
    <p:sldLayoutId id="2147485008" r:id="rId8"/>
    <p:sldLayoutId id="2147485009" r:id="rId9"/>
    <p:sldLayoutId id="2147485010" r:id="rId10"/>
    <p:sldLayoutId id="2147485011" r:id="rId11"/>
  </p:sldLayoutIdLst>
  <p:transition xmlns:p14="http://schemas.microsoft.com/office/powerpoint/2010/main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7F7F7F"/>
          </a:solidFill>
          <a:latin typeface="+mj-lt"/>
          <a:ea typeface="+mj-ea"/>
          <a:cs typeface="+mj-cs"/>
          <a:sym typeface="Palatino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7F7F7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7F7F7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7F7F7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7F7F7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7F7F7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7F7F7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7F7F7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5900" b="1">
          <a:solidFill>
            <a:srgbClr val="7F7F7F"/>
          </a:solidFill>
          <a:latin typeface="Palatino" charset="0"/>
          <a:ea typeface="ヒラギノ明朝 ProN W6" charset="0"/>
          <a:cs typeface="ヒラギノ明朝 ProN W6" charset="0"/>
          <a:sym typeface="Palatino" charset="0"/>
        </a:defRPr>
      </a:lvl9pPr>
    </p:titleStyle>
    <p:bodyStyle>
      <a:lvl1pPr marL="444500" indent="-444500" algn="l" rtl="0" eaLnBrk="0" fontAlgn="base" hangingPunct="0">
        <a:spcBef>
          <a:spcPts val="3200"/>
        </a:spcBef>
        <a:spcAft>
          <a:spcPct val="0"/>
        </a:spcAft>
        <a:buSzPct val="51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1pPr>
      <a:lvl2pPr marL="787400" indent="-444500" algn="l" rtl="0" eaLnBrk="0" fontAlgn="base" hangingPunct="0">
        <a:spcBef>
          <a:spcPts val="3200"/>
        </a:spcBef>
        <a:spcAft>
          <a:spcPct val="0"/>
        </a:spcAft>
        <a:buSzPct val="51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2pPr>
      <a:lvl3pPr marL="1231900" indent="-444500" algn="l" rtl="0" eaLnBrk="0" fontAlgn="base" hangingPunct="0">
        <a:spcBef>
          <a:spcPts val="3200"/>
        </a:spcBef>
        <a:spcAft>
          <a:spcPct val="0"/>
        </a:spcAft>
        <a:buSzPct val="51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3pPr>
      <a:lvl4pPr marL="1676400" indent="-444500" algn="l" rtl="0" eaLnBrk="0" fontAlgn="base" hangingPunct="0">
        <a:spcBef>
          <a:spcPts val="3200"/>
        </a:spcBef>
        <a:spcAft>
          <a:spcPct val="0"/>
        </a:spcAft>
        <a:buSzPct val="51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4pPr>
      <a:lvl5pPr marL="2120900" indent="-444500" algn="l" rtl="0" eaLnBrk="0" fontAlgn="base" hangingPunct="0">
        <a:spcBef>
          <a:spcPts val="3200"/>
        </a:spcBef>
        <a:spcAft>
          <a:spcPct val="0"/>
        </a:spcAft>
        <a:buSzPct val="51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5pPr>
      <a:lvl6pPr marL="2578100" indent="-444500" algn="l" rtl="0" fontAlgn="base">
        <a:spcBef>
          <a:spcPts val="3200"/>
        </a:spcBef>
        <a:spcAft>
          <a:spcPct val="0"/>
        </a:spcAft>
        <a:buSzPct val="51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6pPr>
      <a:lvl7pPr marL="3035300" indent="-444500" algn="l" rtl="0" fontAlgn="base">
        <a:spcBef>
          <a:spcPts val="3200"/>
        </a:spcBef>
        <a:spcAft>
          <a:spcPct val="0"/>
        </a:spcAft>
        <a:buSzPct val="51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7pPr>
      <a:lvl8pPr marL="3492500" indent="-444500" algn="l" rtl="0" fontAlgn="base">
        <a:spcBef>
          <a:spcPts val="3200"/>
        </a:spcBef>
        <a:spcAft>
          <a:spcPct val="0"/>
        </a:spcAft>
        <a:buSzPct val="51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8pPr>
      <a:lvl9pPr marL="3949700" indent="-444500" algn="l" rtl="0" fontAlgn="base">
        <a:spcBef>
          <a:spcPts val="3200"/>
        </a:spcBef>
        <a:spcAft>
          <a:spcPct val="0"/>
        </a:spcAft>
        <a:buSzPct val="51000"/>
        <a:buFont typeface="Palatino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Relationship Id="rId2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Relationship Id="rId2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Relationship Id="rId2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Relationship Id="rId2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Relationship Id="rId2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Relationship Id="rId2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Relationship Id="rId2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Relationship Id="rId2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Relationship Id="rId2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Relationship Id="rId2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Relationship Id="rId2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Relationship Id="rId2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Relationship Id="rId2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Relationship Id="rId2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Relationship Id="rId2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Relationship Id="rId2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Relationship Id="rId2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sz="quarter" idx="13"/>
          </p:nvPr>
        </p:nvSpPr>
        <p:spPr>
          <a:xfrm>
            <a:off x="7264400" y="5410200"/>
            <a:ext cx="5130800" cy="1981200"/>
          </a:xfrm>
        </p:spPr>
        <p:txBody>
          <a:bodyPr>
            <a:noAutofit/>
          </a:bodyPr>
          <a:lstStyle/>
          <a:p>
            <a:pPr defTabSz="1300460" eaLnBrk="1" fontAlgn="auto" hangingPunct="1">
              <a:spcBef>
                <a:spcPts val="853"/>
              </a:spcBef>
              <a:spcAft>
                <a:spcPts val="0"/>
              </a:spcAft>
              <a:defRPr/>
            </a:pPr>
            <a:r>
              <a:rPr lang="en-US" sz="4000" dirty="0" smtClean="0"/>
              <a:t>APWH </a:t>
            </a:r>
            <a:endParaRPr lang="en-US" sz="4000" dirty="0" smtClean="0"/>
          </a:p>
        </p:txBody>
      </p:sp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1092200" y="0"/>
            <a:ext cx="10820400" cy="3187700"/>
          </a:xfrm>
        </p:spPr>
        <p:txBody>
          <a:bodyPr/>
          <a:lstStyle/>
          <a:p>
            <a:pPr defTabSz="1300460" eaLnBrk="1" fontAlgn="auto" hangingPunct="1">
              <a:spcBef>
                <a:spcPts val="569"/>
              </a:spcBef>
              <a:spcAft>
                <a:spcPts val="0"/>
              </a:spcAft>
              <a:defRPr/>
            </a:pPr>
            <a:r>
              <a:rPr lang="en-US" sz="50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Chapter 23: </a:t>
            </a:r>
            <a:br>
              <a:rPr lang="en-US" sz="50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en-US" sz="50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The Emergence of Industrial Society</a:t>
            </a:r>
            <a:br>
              <a:rPr lang="en-US" sz="50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en-US" sz="50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in the West </a:t>
            </a:r>
          </a:p>
        </p:txBody>
      </p:sp>
      <p:pic>
        <p:nvPicPr>
          <p:cNvPr id="15364" name="Picture 6" descr="http://fasttrains.files.wordpress.com/2012/06/trains-nostalg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3505200"/>
            <a:ext cx="4800600" cy="606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1092200" y="180975"/>
            <a:ext cx="10820400" cy="2087563"/>
          </a:xfrm>
        </p:spPr>
        <p:txBody>
          <a:bodyPr>
            <a:normAutofit fontScale="90000"/>
          </a:bodyPr>
          <a:lstStyle/>
          <a:p>
            <a:pPr defTabSz="1300460" eaLnBrk="1" fontAlgn="auto" hangingPunct="1">
              <a:spcBef>
                <a:spcPts val="569"/>
              </a:spcBef>
              <a:spcAft>
                <a:spcPts val="0"/>
              </a:spcAft>
              <a:defRPr/>
            </a:pPr>
            <a:r>
              <a:rPr lang="en-US" altLang="en-US" sz="57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New Political movements and nationalism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2600" y="2743200"/>
            <a:ext cx="11811000" cy="61864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tx1"/>
                </a:solidFill>
                <a:latin typeface="+mn-lt"/>
              </a:rPr>
              <a:t>Growing political movements: 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tx1"/>
                </a:solidFill>
                <a:latin typeface="+mn-lt"/>
              </a:rPr>
              <a:t>Conservatism; Liberalism; Radicalism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tx1"/>
                </a:solidFill>
                <a:latin typeface="+mn-lt"/>
              </a:rPr>
              <a:t>Conservative Western leaders worked to reduce the occurrence of political revolution after 1850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en-US" sz="3600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tx1"/>
                </a:solidFill>
                <a:latin typeface="+mn-lt"/>
              </a:rPr>
              <a:t>Nationalism: intense belief in pride in one’s national culture which is associated with the territory in which they reside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tx1"/>
                </a:solidFill>
                <a:latin typeface="+mn-lt"/>
              </a:rPr>
              <a:t>Will cause countries/empires to break up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tx1"/>
                </a:solidFill>
                <a:latin typeface="+mn-lt"/>
              </a:rPr>
              <a:t>Example: Austria-Hungary; British Empire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tx1"/>
                </a:solidFill>
                <a:latin typeface="+mn-lt"/>
              </a:rPr>
              <a:t>Will cause nations to be created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tx1"/>
                </a:solidFill>
                <a:latin typeface="+mn-lt"/>
              </a:rPr>
              <a:t>Example: Italy (1870) and Germany (1871)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1092200" y="180975"/>
            <a:ext cx="10820400" cy="2087563"/>
          </a:xfrm>
        </p:spPr>
        <p:txBody>
          <a:bodyPr/>
          <a:lstStyle/>
          <a:p>
            <a:pPr defTabSz="1300460" eaLnBrk="1" fontAlgn="auto" hangingPunct="1">
              <a:spcBef>
                <a:spcPts val="569"/>
              </a:spcBef>
              <a:spcAft>
                <a:spcPts val="0"/>
              </a:spcAft>
              <a:defRPr/>
            </a:pPr>
            <a:r>
              <a:rPr lang="en-US" altLang="en-US" sz="57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Unification of Italy</a:t>
            </a:r>
            <a:br>
              <a:rPr lang="en-US" altLang="en-US" sz="57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en-US" altLang="en-US" sz="57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1859-1870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7800" y="2362200"/>
            <a:ext cx="7620000" cy="74787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Italy was divided into 9 states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Barriers to unification: geography; illiteracy; the Pope; lack of consensus; lack of European support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Factors supporting unification: geography; pride in heritage; Italian culture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Count Camillo di Cavour leads nationalist movement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Parliamentary monarchy created under King Victor Emmanuel II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Problems: right to vote was limited to upper/middle class property holders; Catholics upset by new nation; disagreements over imperialism; lacked industry and natural resources</a:t>
            </a:r>
          </a:p>
        </p:txBody>
      </p:sp>
      <p:pic>
        <p:nvPicPr>
          <p:cNvPr id="25604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400" y="2667000"/>
            <a:ext cx="5257800" cy="643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1092200" y="180975"/>
            <a:ext cx="10820400" cy="2087563"/>
          </a:xfrm>
        </p:spPr>
        <p:txBody>
          <a:bodyPr/>
          <a:lstStyle/>
          <a:p>
            <a:pPr defTabSz="1300460" eaLnBrk="1" fontAlgn="auto" hangingPunct="1">
              <a:spcBef>
                <a:spcPts val="569"/>
              </a:spcBef>
              <a:spcAft>
                <a:spcPts val="0"/>
              </a:spcAft>
              <a:defRPr/>
            </a:pPr>
            <a:r>
              <a:rPr lang="en-US" altLang="en-US" sz="57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Unification of Germany</a:t>
            </a:r>
            <a:br>
              <a:rPr lang="en-US" altLang="en-US" sz="57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en-US" altLang="en-US" sz="57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1815-1871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400" y="2462213"/>
            <a:ext cx="8782050" cy="69865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Holy Roman Empire dissolved in 1806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After Congress of Vienna, German Confederation of 39 territories created </a:t>
            </a:r>
            <a:r>
              <a:rPr lang="en-US" sz="2800" dirty="0">
                <a:solidFill>
                  <a:schemeClr val="tx1"/>
                </a:solidFill>
                <a:latin typeface="+mn-lt"/>
                <a:sym typeface="Wingdings" panose="05000000000000000000" pitchFamily="2" charset="2"/>
              </a:rPr>
              <a:t> feelings of German nationalism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Barriers to unification: Europe fears a united Germany; Protestant/Catholic tensions (Thirty Years’ War)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Factors supporting unification: common culture; intellectual support (Goethe)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Otto van Bismarck, Prime Minister of Prussia and leader of German Confederation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Franco-Prussian War (1870-1871) leads to French concession of Alsace and Lorraine (Treaty of Frankfurt)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German states unified under Wilhelm I, King of Prussia and now German Emperor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First Reich: German Empire (1871-1918)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Second Reich: Weimar Republic (1919-1933)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Third Reich: Nazi Germany (1933-1945)</a:t>
            </a:r>
          </a:p>
        </p:txBody>
      </p:sp>
      <p:pic>
        <p:nvPicPr>
          <p:cNvPr id="26628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2050" y="2959100"/>
            <a:ext cx="422275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1092200" y="180975"/>
            <a:ext cx="10820400" cy="2087563"/>
          </a:xfrm>
        </p:spPr>
        <p:txBody>
          <a:bodyPr/>
          <a:lstStyle/>
          <a:p>
            <a:pPr defTabSz="1300460" eaLnBrk="1" fontAlgn="auto" hangingPunct="1">
              <a:spcBef>
                <a:spcPts val="569"/>
              </a:spcBef>
              <a:spcAft>
                <a:spcPts val="0"/>
              </a:spcAft>
              <a:defRPr/>
            </a:pPr>
            <a:r>
              <a:rPr lang="en-US" altLang="en-US" sz="57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Industrial Revolution</a:t>
            </a:r>
          </a:p>
        </p:txBody>
      </p:sp>
      <p:pic>
        <p:nvPicPr>
          <p:cNvPr id="27651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300" y="4067175"/>
            <a:ext cx="4762500" cy="34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2286000"/>
            <a:ext cx="8242300" cy="79708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Industrial Revolution led to production of goods that occurred in the factory rather than the home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Began in 18</a:t>
            </a:r>
            <a:r>
              <a:rPr lang="en-US" sz="3200" baseline="30000" dirty="0">
                <a:solidFill>
                  <a:schemeClr val="tx1"/>
                </a:solidFill>
                <a:latin typeface="+mn-lt"/>
              </a:rPr>
              <a:t>th</a:t>
            </a:r>
            <a:r>
              <a:rPr lang="en-US" sz="3200" dirty="0">
                <a:solidFill>
                  <a:schemeClr val="tx1"/>
                </a:solidFill>
                <a:latin typeface="+mn-lt"/>
              </a:rPr>
              <a:t> c. English textile industry </a:t>
            </a:r>
            <a:r>
              <a:rPr lang="en-US" sz="3200" dirty="0">
                <a:solidFill>
                  <a:schemeClr val="tx1"/>
                </a:solidFill>
                <a:latin typeface="+mn-lt"/>
                <a:sym typeface="Wingdings" panose="05000000000000000000" pitchFamily="2" charset="2"/>
              </a:rPr>
              <a:t> growing demand in global trade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  <a:sym typeface="Wingdings" panose="05000000000000000000" pitchFamily="2" charset="2"/>
              </a:rPr>
              <a:t>England has entrepreneurs, money to invest, dispossessed farmers to work, farm land and natural resources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  <a:sym typeface="Wingdings" panose="05000000000000000000" pitchFamily="2" charset="2"/>
              </a:rPr>
              <a:t>Factors of industrialization</a:t>
            </a:r>
            <a:endParaRPr lang="en-US" sz="3200" dirty="0">
              <a:solidFill>
                <a:schemeClr val="tx1"/>
              </a:solidFill>
              <a:latin typeface="+mn-lt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Agricultural changes: enclosure movement; rotating crops; fertilizers; breeding livestock.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After 1850: Second Industrial Revolution (use of steel and electricity)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Technological changes: steam engine (1770s); railroads; canals; steamships; telegraphs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en-US" sz="32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1092200" y="180975"/>
            <a:ext cx="10820400" cy="2087563"/>
          </a:xfrm>
        </p:spPr>
        <p:txBody>
          <a:bodyPr/>
          <a:lstStyle/>
          <a:p>
            <a:pPr defTabSz="1300460" eaLnBrk="1" fontAlgn="auto" hangingPunct="1">
              <a:spcBef>
                <a:spcPts val="569"/>
              </a:spcBef>
              <a:spcAft>
                <a:spcPts val="0"/>
              </a:spcAft>
              <a:defRPr/>
            </a:pPr>
            <a:r>
              <a:rPr lang="en-US" altLang="en-US" sz="57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Industrial Revolution: Economic effects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2497138"/>
            <a:ext cx="8102600" cy="64944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j-lt"/>
              </a:rPr>
              <a:t>Economic changes: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j-lt"/>
              </a:rPr>
              <a:t>Insurance; stock markets; gold standard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j-lt"/>
              </a:rPr>
              <a:t>1860-1873: corporations in Europe doubled 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j-lt"/>
              </a:rPr>
              <a:t>Transnational companies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j-lt"/>
              </a:rPr>
              <a:t>Supported by laissez-faire economics (Adam Smith) and economic liberalism (John Stuart Mill)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j-lt"/>
              </a:rPr>
              <a:t>Railroads and canals were constructed; linked cities throughout Europe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j-lt"/>
              </a:rPr>
              <a:t>1820s: France, Belgium, US, Germany industrialize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j-lt"/>
              </a:rPr>
              <a:t>End of 19</a:t>
            </a:r>
            <a:r>
              <a:rPr lang="en-US" sz="3200" baseline="30000" dirty="0">
                <a:solidFill>
                  <a:schemeClr val="tx1"/>
                </a:solidFill>
                <a:latin typeface="+mj-lt"/>
              </a:rPr>
              <a:t>th</a:t>
            </a:r>
            <a:r>
              <a:rPr lang="en-US" sz="3200" dirty="0">
                <a:solidFill>
                  <a:schemeClr val="tx1"/>
                </a:solidFill>
                <a:latin typeface="+mj-lt"/>
              </a:rPr>
              <a:t> c.: Russia, Egypt, Japan industrialize</a:t>
            </a:r>
          </a:p>
        </p:txBody>
      </p:sp>
      <p:pic>
        <p:nvPicPr>
          <p:cNvPr id="2867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800" y="4114800"/>
            <a:ext cx="48514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1092200" y="180975"/>
            <a:ext cx="10820400" cy="2087563"/>
          </a:xfrm>
        </p:spPr>
        <p:txBody>
          <a:bodyPr/>
          <a:lstStyle/>
          <a:p>
            <a:pPr defTabSz="1300460" eaLnBrk="1" fontAlgn="auto" hangingPunct="1">
              <a:spcBef>
                <a:spcPts val="569"/>
              </a:spcBef>
              <a:spcAft>
                <a:spcPts val="0"/>
              </a:spcAft>
              <a:defRPr/>
            </a:pPr>
            <a:r>
              <a:rPr lang="en-US" altLang="en-US" sz="57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Industrial Revolution: </a:t>
            </a:r>
            <a:r>
              <a:rPr lang="en-US" altLang="en-US" sz="57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Social effects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7800" y="2286000"/>
            <a:ext cx="7908925" cy="70167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400" dirty="0">
                <a:solidFill>
                  <a:schemeClr val="tx1"/>
                </a:solidFill>
                <a:latin typeface="+mj-lt"/>
              </a:rPr>
              <a:t>Factory workers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+mj-lt"/>
              </a:rPr>
              <a:t>Conform to factory schedules, long hours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+mj-lt"/>
              </a:rPr>
              <a:t>Health concerns: noise; pollution; loss of limbs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+mj-lt"/>
              </a:rPr>
              <a:t>Child labor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400" dirty="0">
                <a:solidFill>
                  <a:schemeClr val="tx1"/>
                </a:solidFill>
                <a:latin typeface="+mj-lt"/>
              </a:rPr>
              <a:t>Social status: determined by wealth rather than social class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400" dirty="0">
                <a:solidFill>
                  <a:schemeClr val="tx1"/>
                </a:solidFill>
                <a:latin typeface="+mj-lt"/>
              </a:rPr>
              <a:t>Industrial cities: rural </a:t>
            </a:r>
            <a:r>
              <a:rPr lang="en-US" sz="3400" dirty="0">
                <a:solidFill>
                  <a:schemeClr val="tx1"/>
                </a:solidFill>
                <a:latin typeface="+mj-lt"/>
                <a:sym typeface="Wingdings" panose="05000000000000000000" pitchFamily="2" charset="2"/>
              </a:rPr>
              <a:t> urban migration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+mj-lt"/>
              </a:rPr>
              <a:t>Crowded; unsanitary; coal-produced smoke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400" dirty="0">
                <a:solidFill>
                  <a:schemeClr val="tx1"/>
                </a:solidFill>
                <a:latin typeface="+mj-lt"/>
              </a:rPr>
              <a:t>Population increase in mid-18</a:t>
            </a:r>
            <a:r>
              <a:rPr lang="en-US" sz="3400" baseline="30000" dirty="0">
                <a:solidFill>
                  <a:schemeClr val="tx1"/>
                </a:solidFill>
                <a:latin typeface="+mj-lt"/>
              </a:rPr>
              <a:t>th</a:t>
            </a:r>
            <a:r>
              <a:rPr lang="en-US" sz="3400" dirty="0">
                <a:solidFill>
                  <a:schemeClr val="tx1"/>
                </a:solidFill>
                <a:latin typeface="+mj-lt"/>
              </a:rPr>
              <a:t> c.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+mj-lt"/>
              </a:rPr>
              <a:t>End of epidemic diseases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+mj-lt"/>
              </a:rPr>
              <a:t>Improved diets (potatoes, etc.)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+mj-lt"/>
              </a:rPr>
              <a:t>Infant mortality decreases, higher birth rate; lower death rate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+mj-lt"/>
              </a:rPr>
              <a:t>1880s: Louis Pasteur’s germ theory of disease; hygienic practices in childbirth</a:t>
            </a:r>
            <a:endParaRPr lang="en-US" sz="32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9700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0" y="6284913"/>
            <a:ext cx="3340100" cy="334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1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725" y="2590800"/>
            <a:ext cx="4892675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1092200" y="180975"/>
            <a:ext cx="10820400" cy="2087563"/>
          </a:xfrm>
        </p:spPr>
        <p:txBody>
          <a:bodyPr/>
          <a:lstStyle/>
          <a:p>
            <a:pPr defTabSz="1300460" eaLnBrk="1" fontAlgn="auto" hangingPunct="1">
              <a:spcBef>
                <a:spcPts val="569"/>
              </a:spcBef>
              <a:spcAft>
                <a:spcPts val="0"/>
              </a:spcAft>
              <a:defRPr/>
            </a:pPr>
            <a:r>
              <a:rPr lang="en-US" altLang="en-US" sz="57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Industrialization in Europe, 1850</a:t>
            </a:r>
          </a:p>
        </p:txBody>
      </p:sp>
      <p:pic>
        <p:nvPicPr>
          <p:cNvPr id="30723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2438400"/>
            <a:ext cx="11277600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1092200" y="180975"/>
            <a:ext cx="10820400" cy="2087563"/>
          </a:xfrm>
        </p:spPr>
        <p:txBody>
          <a:bodyPr/>
          <a:lstStyle/>
          <a:p>
            <a:pPr defTabSz="1300460" eaLnBrk="1" fontAlgn="auto" hangingPunct="1">
              <a:spcBef>
                <a:spcPts val="569"/>
              </a:spcBef>
              <a:spcAft>
                <a:spcPts val="0"/>
              </a:spcAft>
              <a:defRPr/>
            </a:pPr>
            <a:r>
              <a:rPr lang="en-US" altLang="en-US" sz="57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Government Functions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289175"/>
            <a:ext cx="8308975" cy="80327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tx1"/>
                </a:solidFill>
                <a:latin typeface="+mn-lt"/>
              </a:rPr>
              <a:t>Civil service examinations in governments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tx1"/>
                </a:solidFill>
                <a:latin typeface="+mn-lt"/>
              </a:rPr>
              <a:t>Governments extended regulations into new areas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tx1"/>
                </a:solidFill>
                <a:latin typeface="+mn-lt"/>
              </a:rPr>
              <a:t>British PM Benjamin Disraeli granted vote to working men in 1867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tx1"/>
                </a:solidFill>
                <a:latin typeface="+mn-lt"/>
              </a:rPr>
              <a:t>Higher wages; shorter working </a:t>
            </a:r>
            <a:r>
              <a:rPr lang="en-US" sz="3600" dirty="0">
                <a:solidFill>
                  <a:schemeClr val="tx1"/>
                </a:solidFill>
                <a:latin typeface="+mj-lt"/>
              </a:rPr>
              <a:t>hours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tx1"/>
                </a:solidFill>
                <a:latin typeface="+mj-lt"/>
              </a:rPr>
              <a:t>Welfare measures: accidents, illness, old age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j-lt"/>
              </a:rPr>
              <a:t>The “Social Question” – what is the government’s responsibility in this area?</a:t>
            </a:r>
            <a:endParaRPr lang="en-US" sz="3600" dirty="0">
              <a:solidFill>
                <a:schemeClr val="tx1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tx1"/>
                </a:solidFill>
                <a:latin typeface="+mn-lt"/>
              </a:rPr>
              <a:t>Schooling expanded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Often mandatory until age 12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By 1900, 90-95% of Western Europeans and Americans were literate</a:t>
            </a:r>
            <a:endParaRPr lang="en-US" sz="3600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32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1748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975" y="4038600"/>
            <a:ext cx="4651375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1092200" y="180975"/>
            <a:ext cx="10820400" cy="2087563"/>
          </a:xfrm>
        </p:spPr>
        <p:txBody>
          <a:bodyPr/>
          <a:lstStyle/>
          <a:p>
            <a:pPr defTabSz="1300460" eaLnBrk="1" fontAlgn="auto" hangingPunct="1">
              <a:spcBef>
                <a:spcPts val="569"/>
              </a:spcBef>
              <a:spcAft>
                <a:spcPts val="0"/>
              </a:spcAft>
              <a:defRPr/>
            </a:pPr>
            <a:r>
              <a:rPr lang="en-US" altLang="en-US" sz="57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Socialism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4000" y="2462213"/>
            <a:ext cx="8458200" cy="69865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Karl Marx’s </a:t>
            </a:r>
            <a:r>
              <a:rPr lang="en-US" sz="3200" i="1" dirty="0">
                <a:solidFill>
                  <a:schemeClr val="tx1"/>
                </a:solidFill>
                <a:latin typeface="+mn-lt"/>
              </a:rPr>
              <a:t>The Communist Manifesto</a:t>
            </a:r>
            <a:r>
              <a:rPr lang="en-US" sz="3200" dirty="0">
                <a:solidFill>
                  <a:schemeClr val="tx1"/>
                </a:solidFill>
                <a:latin typeface="+mn-lt"/>
              </a:rPr>
              <a:t> (1848)</a:t>
            </a:r>
            <a:endParaRPr lang="en-US" sz="3200" i="1" dirty="0">
              <a:solidFill>
                <a:schemeClr val="tx1"/>
              </a:solidFill>
              <a:latin typeface="+mn-lt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Class struggle = group out of power (property-less proletariat) vs. group controlling the means of production (bourgeoisie)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Grievances of proletariat will lead to revolution; full freedom will be achieved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Class struggle would end because class systems </a:t>
            </a:r>
            <a:r>
              <a:rPr lang="en-US" sz="3200" dirty="0">
                <a:solidFill>
                  <a:schemeClr val="tx1"/>
                </a:solidFill>
                <a:latin typeface="+mj-lt"/>
              </a:rPr>
              <a:t>would be eliminated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j-lt"/>
              </a:rPr>
              <a:t>Rise of socialism in Germany, then </a:t>
            </a:r>
            <a:r>
              <a:rPr lang="en-US" sz="3200" dirty="0">
                <a:solidFill>
                  <a:schemeClr val="tx1"/>
                </a:solidFill>
                <a:latin typeface="+mn-lt"/>
              </a:rPr>
              <a:t>extend to Austria, France by 1880s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Revisionism: Marx’s ideas were wrong and success regarding political/societal harmony could be achieved by peaceful means; support parliamentary monarchies to achieve goals</a:t>
            </a:r>
          </a:p>
        </p:txBody>
      </p:sp>
      <p:pic>
        <p:nvPicPr>
          <p:cNvPr id="3277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3638" y="3276600"/>
            <a:ext cx="4119562" cy="541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1092200" y="180975"/>
            <a:ext cx="10820400" cy="2087563"/>
          </a:xfrm>
        </p:spPr>
        <p:txBody>
          <a:bodyPr/>
          <a:lstStyle/>
          <a:p>
            <a:pPr defTabSz="1300460" eaLnBrk="1" fontAlgn="auto" hangingPunct="1">
              <a:spcBef>
                <a:spcPts val="569"/>
              </a:spcBef>
              <a:spcAft>
                <a:spcPts val="0"/>
              </a:spcAft>
              <a:defRPr/>
            </a:pPr>
            <a:r>
              <a:rPr lang="en-US" altLang="en-US" sz="57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Cultural Changes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2600" y="2289175"/>
            <a:ext cx="8305800" cy="6986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White-collar labor force grows in the working class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Secretaries, clerks, salespeople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Sometimes fulfilled by unmarried women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Widespread advertising promoted products in new consumer culture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Product crazes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Higher wages led to increased spending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Mass leisure culture shows growing secularism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Bicycle fad of the 1880’s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Vacations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Theatre, comedy routines, entertainment 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Team sports (soccer, football, baseball)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1896: Olympic games</a:t>
            </a:r>
          </a:p>
        </p:txBody>
      </p:sp>
      <p:pic>
        <p:nvPicPr>
          <p:cNvPr id="3379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8400" y="2819400"/>
            <a:ext cx="4038600" cy="623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092200" y="209550"/>
            <a:ext cx="10820400" cy="2005013"/>
          </a:xfrm>
        </p:spPr>
        <p:txBody>
          <a:bodyPr/>
          <a:lstStyle/>
          <a:p>
            <a:pPr defTabSz="1300460" eaLnBrk="1" fontAlgn="auto" hangingPunct="1">
              <a:spcBef>
                <a:spcPts val="569"/>
              </a:spcBef>
              <a:spcAft>
                <a:spcPts val="0"/>
              </a:spcAft>
              <a:defRPr/>
            </a:pPr>
            <a:r>
              <a:rPr lang="en-US" altLang="en-US" sz="570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The Age of Revolution</a:t>
            </a:r>
          </a:p>
        </p:txBody>
      </p:sp>
      <p:pic>
        <p:nvPicPr>
          <p:cNvPr id="16387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4088" y="3962400"/>
            <a:ext cx="4329112" cy="401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7800" y="2286000"/>
            <a:ext cx="8396288" cy="7232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chemeClr val="tx1"/>
                </a:solidFill>
                <a:latin typeface="+mn-lt"/>
              </a:rPr>
              <a:t>Age of Revolution (1776-1848)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American Revolution (1776)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French Revolution (1789)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Revolutions of 1830</a:t>
            </a:r>
            <a:endParaRPr lang="en-US" sz="3200" dirty="0">
              <a:solidFill>
                <a:schemeClr val="tx1"/>
              </a:solidFill>
              <a:latin typeface="+mj-lt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j-lt"/>
              </a:rPr>
              <a:t>1848 Revolutions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j-lt"/>
              </a:rPr>
              <a:t>Most Western nations had a parliamentary system by 1870s as revolutions rid countries of absolute monarchs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chemeClr val="tx1"/>
                </a:solidFill>
                <a:latin typeface="+mn-lt"/>
              </a:rPr>
              <a:t>What contributes?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Intellectual challenges from the Enlightenment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Commercial growth and a new middle class of businessmen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Population pressure: threats to upper-class families and a growing proletariat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1092200" y="180975"/>
            <a:ext cx="10820400" cy="2087563"/>
          </a:xfrm>
        </p:spPr>
        <p:txBody>
          <a:bodyPr/>
          <a:lstStyle/>
          <a:p>
            <a:pPr defTabSz="1300460" eaLnBrk="1" fontAlgn="auto" hangingPunct="1">
              <a:spcBef>
                <a:spcPts val="569"/>
              </a:spcBef>
              <a:spcAft>
                <a:spcPts val="0"/>
              </a:spcAft>
              <a:defRPr/>
            </a:pPr>
            <a:r>
              <a:rPr lang="en-US" altLang="en-US" sz="57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Feminist movement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7500" y="2667000"/>
            <a:ext cx="8077200" cy="64944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Feminist movements by 1900s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Also called first-wave feminism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Emerges out of liberal and radical politics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Primarily focused on women’s suffrage (right to vote)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Seneca Falls Convention, 1848: outlines movement’s ideology and political strategies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Suffrage in 1918 for USA, Germany, Britain, Austria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Most participants were middle class women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Often joined with temperance and abolitionist movements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Challenged “cult of domesticity”</a:t>
            </a:r>
          </a:p>
        </p:txBody>
      </p:sp>
      <p:pic>
        <p:nvPicPr>
          <p:cNvPr id="34820" name="Picture 6" descr="http://upload.wikimedia.org/wikipedia/commons/c/c4/Annie_Kenney_and_Christabel_Pankhur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2200" y="3048000"/>
            <a:ext cx="4114800" cy="593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1092200" y="180975"/>
            <a:ext cx="10820400" cy="2087563"/>
          </a:xfrm>
        </p:spPr>
        <p:txBody>
          <a:bodyPr/>
          <a:lstStyle/>
          <a:p>
            <a:pPr defTabSz="1300460" eaLnBrk="1" fontAlgn="auto" hangingPunct="1">
              <a:spcBef>
                <a:spcPts val="569"/>
              </a:spcBef>
              <a:spcAft>
                <a:spcPts val="0"/>
              </a:spcAft>
              <a:defRPr/>
            </a:pPr>
            <a:r>
              <a:rPr lang="en-US" altLang="en-US" sz="57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Scientific advances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0200" y="2362200"/>
            <a:ext cx="8991600" cy="72945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chemeClr val="tx1"/>
                </a:solidFill>
                <a:latin typeface="+mn-lt"/>
              </a:rPr>
              <a:t>Built on traditions of rationalism and empiricism: Renaissance, Scientific Rev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chemeClr val="tx1"/>
                </a:solidFill>
                <a:latin typeface="+mn-lt"/>
              </a:rPr>
              <a:t>Charles Darwin’s </a:t>
            </a:r>
            <a:r>
              <a:rPr lang="en-US" sz="4000" i="1" dirty="0">
                <a:solidFill>
                  <a:schemeClr val="tx1"/>
                </a:solidFill>
                <a:latin typeface="+mn-lt"/>
              </a:rPr>
              <a:t>On the Origin of the Species </a:t>
            </a:r>
            <a:r>
              <a:rPr lang="en-US" sz="4000" dirty="0">
                <a:solidFill>
                  <a:schemeClr val="tx1"/>
                </a:solidFill>
                <a:latin typeface="+mn-lt"/>
              </a:rPr>
              <a:t>(1859)</a:t>
            </a:r>
            <a:endParaRPr lang="en-US" sz="4000" i="1" dirty="0">
              <a:solidFill>
                <a:schemeClr val="tx1"/>
              </a:solidFill>
              <a:latin typeface="+mn-lt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tx1"/>
                </a:solidFill>
                <a:latin typeface="+mn-lt"/>
              </a:rPr>
              <a:t>Theory of natural selection: all current living species evolved and adapted in order to survive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tx1"/>
                </a:solidFill>
                <a:latin typeface="+mn-lt"/>
              </a:rPr>
              <a:t>Controversy with Judeo-Christian Bible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chemeClr val="tx1"/>
                </a:solidFill>
                <a:latin typeface="+mn-lt"/>
              </a:rPr>
              <a:t>Albert Einstein’s theory of relativity 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tx1"/>
                </a:solidFill>
                <a:latin typeface="+mn-lt"/>
              </a:rPr>
              <a:t>Time as a factor in physical measurement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chemeClr val="tx1"/>
                </a:solidFill>
                <a:latin typeface="+mn-lt"/>
              </a:rPr>
              <a:t>Sigmund Freud: human subconscious and psychoanalysis</a:t>
            </a:r>
          </a:p>
        </p:txBody>
      </p:sp>
      <p:pic>
        <p:nvPicPr>
          <p:cNvPr id="3584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1800" y="6172200"/>
            <a:ext cx="3192463" cy="319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9300" y="2514600"/>
            <a:ext cx="2555875" cy="337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1092200" y="180975"/>
            <a:ext cx="10820400" cy="2087563"/>
          </a:xfrm>
        </p:spPr>
        <p:txBody>
          <a:bodyPr/>
          <a:lstStyle/>
          <a:p>
            <a:pPr defTabSz="1300460" eaLnBrk="1" fontAlgn="auto" hangingPunct="1">
              <a:spcBef>
                <a:spcPts val="569"/>
              </a:spcBef>
              <a:spcAft>
                <a:spcPts val="0"/>
              </a:spcAft>
              <a:defRPr/>
            </a:pPr>
            <a:r>
              <a:rPr lang="en-US" altLang="en-US" sz="57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19</a:t>
            </a:r>
            <a:r>
              <a:rPr lang="en-US" altLang="en-US" sz="5700" baseline="300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th</a:t>
            </a:r>
            <a:r>
              <a:rPr lang="en-US" altLang="en-US" sz="57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century art and literature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4000" y="2514600"/>
            <a:ext cx="8763000" cy="68627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chemeClr val="tx1"/>
                </a:solidFill>
                <a:latin typeface="+mn-lt"/>
              </a:rPr>
              <a:t>Diverges from the order and rationality that science presented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chemeClr val="tx1"/>
                </a:solidFill>
                <a:latin typeface="+mn-lt"/>
              </a:rPr>
              <a:t>Romanticism: emotion is key to human experience, not reason and generalization.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chemeClr val="tx1"/>
                </a:solidFill>
                <a:latin typeface="+mn-lt"/>
              </a:rPr>
              <a:t>Art: intense passion, madness, interest in literature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chemeClr val="tx1"/>
                </a:solidFill>
                <a:latin typeface="+mn-lt"/>
              </a:rPr>
              <a:t>Literature: move readers to tears, not to debate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chemeClr val="tx1"/>
                </a:solidFill>
                <a:latin typeface="+mn-lt"/>
              </a:rPr>
              <a:t>Poetry: no need to rhyme, reveal emotion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chemeClr val="tx1"/>
                </a:solidFill>
                <a:latin typeface="+mn-lt"/>
              </a:rPr>
              <a:t>Music: evocative, expressive</a:t>
            </a:r>
          </a:p>
        </p:txBody>
      </p:sp>
      <p:pic>
        <p:nvPicPr>
          <p:cNvPr id="36868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0" y="2613025"/>
            <a:ext cx="3667125" cy="656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69" name="TextBox 5"/>
          <p:cNvSpPr txBox="1">
            <a:spLocks noChangeArrowheads="1"/>
          </p:cNvSpPr>
          <p:nvPr/>
        </p:nvSpPr>
        <p:spPr bwMode="auto">
          <a:xfrm>
            <a:off x="9715500" y="9174163"/>
            <a:ext cx="27733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spcBef>
                <a:spcPts val="850"/>
              </a:spcBef>
              <a:buClr>
                <a:schemeClr val="accent1"/>
              </a:buClr>
              <a:defRPr sz="2800">
                <a:solidFill>
                  <a:schemeClr val="tx1"/>
                </a:solidFill>
                <a:latin typeface="Garamond" pitchFamily="18" charset="0"/>
                <a:cs typeface="Tahoma" pitchFamily="34" charset="0"/>
              </a:defRPr>
            </a:lvl1pPr>
            <a:lvl2pPr marL="742950" indent="-285750" algn="ctr" eaLnBrk="0" hangingPunct="0">
              <a:spcBef>
                <a:spcPts val="1713"/>
              </a:spcBef>
              <a:buClr>
                <a:schemeClr val="accent1"/>
              </a:buClr>
              <a:defRPr sz="2600">
                <a:solidFill>
                  <a:schemeClr val="tx2"/>
                </a:solidFill>
                <a:latin typeface="Garamond" pitchFamily="18" charset="0"/>
                <a:cs typeface="Tahoma" pitchFamily="34" charset="0"/>
              </a:defRPr>
            </a:lvl2pPr>
            <a:lvl3pPr marL="1143000" indent="-228600" algn="ctr" eaLnBrk="0" hangingPunct="0">
              <a:spcBef>
                <a:spcPts val="1713"/>
              </a:spcBef>
              <a:buClr>
                <a:schemeClr val="accent1"/>
              </a:buClr>
              <a:defRPr sz="2300">
                <a:solidFill>
                  <a:schemeClr val="tx1"/>
                </a:solidFill>
                <a:latin typeface="Garamond" pitchFamily="18" charset="0"/>
                <a:cs typeface="Tahoma" pitchFamily="34" charset="0"/>
              </a:defRPr>
            </a:lvl3pPr>
            <a:lvl4pPr marL="1600200" indent="-228600" algn="ctr" eaLnBrk="0" hangingPunct="0">
              <a:spcBef>
                <a:spcPts val="1713"/>
              </a:spcBef>
              <a:buClr>
                <a:schemeClr val="accent1"/>
              </a:buClr>
              <a:defRPr sz="2000">
                <a:solidFill>
                  <a:schemeClr val="tx2"/>
                </a:solidFill>
                <a:latin typeface="Garamond" pitchFamily="18" charset="0"/>
                <a:cs typeface="Tahoma" pitchFamily="34" charset="0"/>
              </a:defRPr>
            </a:lvl4pPr>
            <a:lvl5pPr marL="2057400" indent="-228600" algn="ctr" eaLnBrk="0" hangingPunct="0">
              <a:spcBef>
                <a:spcPts val="1713"/>
              </a:spcBef>
              <a:buClr>
                <a:schemeClr val="accent1"/>
              </a:buClr>
              <a:defRPr sz="2000">
                <a:solidFill>
                  <a:schemeClr val="tx1"/>
                </a:solidFill>
                <a:latin typeface="Garamond" pitchFamily="18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ts val="1713"/>
              </a:spcBef>
              <a:spcAft>
                <a:spcPct val="0"/>
              </a:spcAft>
              <a:buClr>
                <a:schemeClr val="accent1"/>
              </a:buClr>
              <a:defRPr sz="2000">
                <a:solidFill>
                  <a:schemeClr val="tx1"/>
                </a:solidFill>
                <a:latin typeface="Garamond" pitchFamily="18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ts val="1713"/>
              </a:spcBef>
              <a:spcAft>
                <a:spcPct val="0"/>
              </a:spcAft>
              <a:buClr>
                <a:schemeClr val="accent1"/>
              </a:buClr>
              <a:defRPr sz="2000">
                <a:solidFill>
                  <a:schemeClr val="tx1"/>
                </a:solidFill>
                <a:latin typeface="Garamond" pitchFamily="18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ts val="1713"/>
              </a:spcBef>
              <a:spcAft>
                <a:spcPct val="0"/>
              </a:spcAft>
              <a:buClr>
                <a:schemeClr val="accent1"/>
              </a:buClr>
              <a:defRPr sz="2000">
                <a:solidFill>
                  <a:schemeClr val="tx1"/>
                </a:solidFill>
                <a:latin typeface="Garamond" pitchFamily="18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ts val="1713"/>
              </a:spcBef>
              <a:spcAft>
                <a:spcPct val="0"/>
              </a:spcAft>
              <a:buClr>
                <a:schemeClr val="accent1"/>
              </a:buClr>
              <a:defRPr sz="2000">
                <a:solidFill>
                  <a:schemeClr val="tx1"/>
                </a:solidFill>
                <a:latin typeface="Garamond" pitchFamily="18" charset="0"/>
                <a:cs typeface="Tahoma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</a:pPr>
            <a:r>
              <a:rPr lang="en-US" altLang="en-US" sz="1200">
                <a:solidFill>
                  <a:srgbClr val="6D6D6D"/>
                </a:solidFill>
                <a:latin typeface="Palatino" charset="0"/>
              </a:rPr>
              <a:t>Goya’s </a:t>
            </a:r>
            <a:r>
              <a:rPr lang="en-US" altLang="en-US" sz="1200" i="1">
                <a:solidFill>
                  <a:srgbClr val="6D6D6D"/>
                </a:solidFill>
                <a:latin typeface="Palatino" charset="0"/>
              </a:rPr>
              <a:t>Saturn Devouring His Children</a:t>
            </a:r>
            <a:endParaRPr lang="en-US" altLang="en-US" sz="1200">
              <a:solidFill>
                <a:srgbClr val="6D6D6D"/>
              </a:solidFill>
              <a:latin typeface="Palatino" charset="0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1092200" y="180975"/>
            <a:ext cx="10820400" cy="2087563"/>
          </a:xfrm>
        </p:spPr>
        <p:txBody>
          <a:bodyPr/>
          <a:lstStyle/>
          <a:p>
            <a:pPr defTabSz="1300460" eaLnBrk="1" fontAlgn="auto" hangingPunct="1">
              <a:spcBef>
                <a:spcPts val="569"/>
              </a:spcBef>
              <a:spcAft>
                <a:spcPts val="0"/>
              </a:spcAft>
              <a:defRPr/>
            </a:pPr>
            <a:r>
              <a:rPr lang="en-US" altLang="en-US" sz="57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New western societies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2555875"/>
            <a:ext cx="8712200" cy="6740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tx1"/>
                </a:solidFill>
                <a:latin typeface="+mn-lt"/>
              </a:rPr>
              <a:t>Western power and influence rose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tx1"/>
                </a:solidFill>
                <a:latin typeface="+mn-lt"/>
              </a:rPr>
              <a:t>Industrial Revolution created the need for new markets and the need for new raw materials. 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tx1"/>
                </a:solidFill>
                <a:latin typeface="+mn-lt"/>
              </a:rPr>
              <a:t>New European colonies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tx1"/>
                </a:solidFill>
                <a:latin typeface="+mn-lt"/>
              </a:rPr>
              <a:t>Industrialization of the West’s military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tx1"/>
                </a:solidFill>
                <a:latin typeface="+mn-lt"/>
              </a:rPr>
              <a:t>Repeating rifle and machine gun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tx1"/>
                </a:solidFill>
                <a:latin typeface="+mn-lt"/>
              </a:rPr>
              <a:t>Enables spread of Western empires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tx1"/>
                </a:solidFill>
                <a:latin typeface="+mn-lt"/>
              </a:rPr>
              <a:t>Steamships enable massive European emigration 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tx1"/>
                </a:solidFill>
                <a:latin typeface="+mn-lt"/>
              </a:rPr>
              <a:t>Many societies became immigrant majorities </a:t>
            </a:r>
          </a:p>
        </p:txBody>
      </p:sp>
      <p:pic>
        <p:nvPicPr>
          <p:cNvPr id="37892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2200" y="3124200"/>
            <a:ext cx="42672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1092200" y="180975"/>
            <a:ext cx="10820400" cy="2087563"/>
          </a:xfrm>
        </p:spPr>
        <p:txBody>
          <a:bodyPr/>
          <a:lstStyle/>
          <a:p>
            <a:pPr defTabSz="1300460" eaLnBrk="1" fontAlgn="auto" hangingPunct="1">
              <a:spcBef>
                <a:spcPts val="569"/>
              </a:spcBef>
              <a:spcAft>
                <a:spcPts val="0"/>
              </a:spcAft>
              <a:defRPr/>
            </a:pPr>
            <a:r>
              <a:rPr lang="en-US" altLang="en-US" sz="57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M.A.I.N. Causes of WWI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289175"/>
            <a:ext cx="8439150" cy="6986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200" b="1" u="sng" dirty="0">
                <a:solidFill>
                  <a:schemeClr val="tx1"/>
                </a:solidFill>
                <a:latin typeface="+mn-lt"/>
              </a:rPr>
              <a:t>M</a:t>
            </a:r>
            <a:r>
              <a:rPr lang="en-US" sz="3200" dirty="0">
                <a:solidFill>
                  <a:schemeClr val="tx1"/>
                </a:solidFill>
                <a:latin typeface="+mn-lt"/>
              </a:rPr>
              <a:t>ilitarism</a:t>
            </a:r>
            <a:r>
              <a:rPr lang="en-US" sz="3200" dirty="0">
                <a:solidFill>
                  <a:schemeClr val="tx1"/>
                </a:solidFill>
                <a:latin typeface="+mj-lt"/>
              </a:rPr>
              <a:t>: Artillery levels and naval forces grew steadily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200" b="1" u="sng" dirty="0">
                <a:solidFill>
                  <a:schemeClr val="tx1"/>
                </a:solidFill>
                <a:latin typeface="+mn-lt"/>
              </a:rPr>
              <a:t>A</a:t>
            </a:r>
            <a:r>
              <a:rPr lang="en-US" sz="3200" dirty="0">
                <a:solidFill>
                  <a:schemeClr val="tx1"/>
                </a:solidFill>
                <a:latin typeface="+mn-lt"/>
              </a:rPr>
              <a:t>lliances: Emergence of new Germany disrupts power balance in Europe </a:t>
            </a:r>
            <a:r>
              <a:rPr lang="en-US" sz="3200" dirty="0">
                <a:solidFill>
                  <a:schemeClr val="tx1"/>
                </a:solidFill>
                <a:latin typeface="+mn-lt"/>
                <a:sym typeface="Wingdings" panose="05000000000000000000" pitchFamily="2" charset="2"/>
              </a:rPr>
              <a:t> complex alliance system </a:t>
            </a:r>
            <a:r>
              <a:rPr lang="en-US" sz="3200" dirty="0">
                <a:solidFill>
                  <a:schemeClr val="tx1"/>
                </a:solidFill>
                <a:latin typeface="+mj-lt"/>
                <a:sym typeface="Wingdings" panose="05000000000000000000" pitchFamily="2" charset="2"/>
              </a:rPr>
              <a:t>created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j-lt"/>
              </a:rPr>
              <a:t>By 1907,  most European nations were in an alliance 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j-lt"/>
              </a:rPr>
              <a:t>Triple Alliance: Germany, Austria-Hungary, Italy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j-lt"/>
              </a:rPr>
              <a:t>Triple Entente: Britain, Russia, France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200" b="1" u="sng" dirty="0">
                <a:solidFill>
                  <a:schemeClr val="tx1"/>
                </a:solidFill>
                <a:latin typeface="+mj-lt"/>
              </a:rPr>
              <a:t>I</a:t>
            </a:r>
            <a:r>
              <a:rPr lang="en-US" sz="3200" dirty="0">
                <a:solidFill>
                  <a:schemeClr val="tx1"/>
                </a:solidFill>
                <a:latin typeface="+mj-lt"/>
              </a:rPr>
              <a:t>mperialism: Imperialist expansion fed the sense of rivalry between nation-states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200" b="1" u="sng" dirty="0">
                <a:solidFill>
                  <a:schemeClr val="tx1"/>
                </a:solidFill>
                <a:latin typeface="+mn-lt"/>
              </a:rPr>
              <a:t>N</a:t>
            </a:r>
            <a:r>
              <a:rPr lang="en-US" sz="3200" dirty="0">
                <a:solidFill>
                  <a:schemeClr val="tx1"/>
                </a:solidFill>
                <a:latin typeface="+mn-lt"/>
              </a:rPr>
              <a:t>ationalism: Balkan independence from Ottomans; new Germany and Italy</a:t>
            </a:r>
          </a:p>
        </p:txBody>
      </p:sp>
      <p:pic>
        <p:nvPicPr>
          <p:cNvPr id="3891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0" y="3968750"/>
            <a:ext cx="4591050" cy="312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1092200" y="180975"/>
            <a:ext cx="10820400" cy="2087563"/>
          </a:xfrm>
        </p:spPr>
        <p:txBody>
          <a:bodyPr/>
          <a:lstStyle/>
          <a:p>
            <a:pPr defTabSz="1300460" eaLnBrk="1" fontAlgn="auto" hangingPunct="1">
              <a:spcBef>
                <a:spcPts val="569"/>
              </a:spcBef>
              <a:spcAft>
                <a:spcPts val="0"/>
              </a:spcAft>
              <a:defRPr/>
            </a:pPr>
            <a:r>
              <a:rPr lang="en-US" altLang="en-US" sz="57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Balkan Wars for independence, 1912-1913</a:t>
            </a:r>
          </a:p>
        </p:txBody>
      </p:sp>
      <p:pic>
        <p:nvPicPr>
          <p:cNvPr id="3993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800" y="2357438"/>
            <a:ext cx="4953000" cy="739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1092200" y="180975"/>
            <a:ext cx="10820400" cy="2087563"/>
          </a:xfrm>
        </p:spPr>
        <p:txBody>
          <a:bodyPr/>
          <a:lstStyle/>
          <a:p>
            <a:pPr defTabSz="1300460" eaLnBrk="1" fontAlgn="auto" hangingPunct="1">
              <a:spcBef>
                <a:spcPts val="569"/>
              </a:spcBef>
              <a:spcAft>
                <a:spcPts val="0"/>
              </a:spcAft>
              <a:defRPr/>
            </a:pPr>
            <a:r>
              <a:rPr lang="en-US" altLang="en-US" sz="57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World War 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4963" y="2743200"/>
            <a:ext cx="8483600" cy="6002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1912-1913: Small Balkan nations created after winning independence from the Ottoman Empire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Serbia did not gain as much territory as it thought it should have been granted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Hostilities in Balkans persist as new and unstable countries are plagued by ethnic nationality disputes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1914: Archduke Francis Ferdinand of Austria-Hungary was assassinated by a Serbian nationalist 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Russia mobilized its troops against Austria, as alliances engage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World War I begins on August 1st, 1914 </a:t>
            </a:r>
          </a:p>
        </p:txBody>
      </p:sp>
      <p:pic>
        <p:nvPicPr>
          <p:cNvPr id="4096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0" y="3505200"/>
            <a:ext cx="3773488" cy="484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1092200" y="168275"/>
            <a:ext cx="10820400" cy="2049463"/>
          </a:xfrm>
        </p:spPr>
        <p:txBody>
          <a:bodyPr/>
          <a:lstStyle/>
          <a:p>
            <a:pPr defTabSz="1300460" eaLnBrk="1" fontAlgn="auto" hangingPunct="1">
              <a:spcBef>
                <a:spcPts val="569"/>
              </a:spcBef>
              <a:spcAft>
                <a:spcPts val="0"/>
              </a:spcAft>
              <a:defRPr/>
            </a:pPr>
            <a:r>
              <a:rPr lang="en-US" altLang="en-US" sz="570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The American Revolution</a:t>
            </a:r>
          </a:p>
        </p:txBody>
      </p:sp>
      <p:pic>
        <p:nvPicPr>
          <p:cNvPr id="17411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5700" y="3657600"/>
            <a:ext cx="4229100" cy="422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5100" y="2400300"/>
            <a:ext cx="8775700" cy="66944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300" dirty="0">
                <a:solidFill>
                  <a:schemeClr val="tx1"/>
                </a:solidFill>
                <a:latin typeface="+mn-lt"/>
              </a:rPr>
              <a:t>Result of: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000" dirty="0">
                <a:solidFill>
                  <a:schemeClr val="tx1"/>
                </a:solidFill>
                <a:latin typeface="+mn-lt"/>
              </a:rPr>
              <a:t>Enlightenment philosophies (social contract, rights of man)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000" dirty="0">
                <a:solidFill>
                  <a:schemeClr val="tx1"/>
                </a:solidFill>
                <a:latin typeface="+mn-lt"/>
              </a:rPr>
              <a:t>American colonies develop unique identities separate from Britain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000" dirty="0">
                <a:solidFill>
                  <a:schemeClr val="tx1"/>
                </a:solidFill>
                <a:latin typeface="+mn-lt"/>
              </a:rPr>
              <a:t>Colonists angered by new taxes and trade controls after Seven Years’ War ends in 1763 (Taxation without Representation)</a:t>
            </a:r>
            <a:endParaRPr lang="en-US" sz="2900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300" dirty="0">
                <a:solidFill>
                  <a:schemeClr val="tx1"/>
                </a:solidFill>
                <a:latin typeface="+mn-lt"/>
              </a:rPr>
              <a:t>Declaration of Independence of 1776 issued by the new American government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000" dirty="0">
                <a:solidFill>
                  <a:schemeClr val="tx1"/>
                </a:solidFill>
                <a:latin typeface="+mn-lt"/>
              </a:rPr>
              <a:t>Life, liberty, and the pursuit of happiness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300" dirty="0">
                <a:solidFill>
                  <a:schemeClr val="tx1"/>
                </a:solidFill>
                <a:latin typeface="+mn-lt"/>
              </a:rPr>
              <a:t>American Constitution in 1789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000" dirty="0">
                <a:solidFill>
                  <a:schemeClr val="tx1"/>
                </a:solidFill>
                <a:latin typeface="+mn-lt"/>
              </a:rPr>
              <a:t>Separation of powers; checks and balances 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000" dirty="0">
                <a:solidFill>
                  <a:schemeClr val="tx1"/>
                </a:solidFill>
                <a:latin typeface="+mn-lt"/>
              </a:rPr>
              <a:t>Bill of Rights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1092200" y="180975"/>
            <a:ext cx="10820400" cy="2087563"/>
          </a:xfrm>
        </p:spPr>
        <p:txBody>
          <a:bodyPr/>
          <a:lstStyle/>
          <a:p>
            <a:pPr defTabSz="1300460" eaLnBrk="1" fontAlgn="auto" hangingPunct="1">
              <a:spcBef>
                <a:spcPts val="569"/>
              </a:spcBef>
              <a:spcAft>
                <a:spcPts val="0"/>
              </a:spcAft>
              <a:defRPr/>
            </a:pPr>
            <a:r>
              <a:rPr lang="en-US" altLang="en-US" sz="57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The growing U.S.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5750" y="2479675"/>
            <a:ext cx="8274050" cy="6740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tx1"/>
                </a:solidFill>
                <a:latin typeface="+mn-lt"/>
              </a:rPr>
              <a:t>Manifest Destiny: American settlers are destined to expand to the Pacific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1803: Louisiana Purchase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tx1"/>
                </a:solidFill>
                <a:latin typeface="+mn-lt"/>
              </a:rPr>
              <a:t>1823: Monroe Doctrine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tx1"/>
                </a:solidFill>
                <a:latin typeface="+mn-lt"/>
              </a:rPr>
              <a:t>“</a:t>
            </a:r>
            <a:r>
              <a:rPr lang="en-US" sz="3200" dirty="0">
                <a:solidFill>
                  <a:schemeClr val="tx1"/>
                </a:solidFill>
                <a:latin typeface="+mn-lt"/>
              </a:rPr>
              <a:t>Hands off” policy regarding European colonization in Americas</a:t>
            </a:r>
            <a:endParaRPr lang="en-US" sz="3600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tx1"/>
                </a:solidFill>
                <a:latin typeface="+mn-lt"/>
              </a:rPr>
              <a:t>1861-1865: American Civil War 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Industrial North vs. a slave-holding, plantation-growing South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Disputes over slaveholding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First modern war: industrially produced weapons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Accelerated industrialization </a:t>
            </a:r>
          </a:p>
        </p:txBody>
      </p:sp>
      <p:pic>
        <p:nvPicPr>
          <p:cNvPr id="1843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600" y="2667000"/>
            <a:ext cx="4730750" cy="305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600" y="6327775"/>
            <a:ext cx="4730750" cy="278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1092200" y="176213"/>
            <a:ext cx="10820400" cy="2071687"/>
          </a:xfrm>
        </p:spPr>
        <p:txBody>
          <a:bodyPr/>
          <a:lstStyle/>
          <a:p>
            <a:pPr defTabSz="1300460" eaLnBrk="1" fontAlgn="auto" hangingPunct="1">
              <a:spcBef>
                <a:spcPts val="569"/>
              </a:spcBef>
              <a:spcAft>
                <a:spcPts val="0"/>
              </a:spcAft>
              <a:defRPr/>
            </a:pPr>
            <a:r>
              <a:rPr lang="en-US" altLang="en-US" sz="57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French Revolution </a:t>
            </a:r>
            <a:br>
              <a:rPr lang="en-US" altLang="en-US" sz="57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en-US" altLang="en-US" sz="57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of 1789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7800" y="2438400"/>
            <a:ext cx="8693150" cy="6986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In 1789,  Estates General had not been called by a French monarch in 175 years.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The bourgeoisie (middle class) in the 3</a:t>
            </a:r>
            <a:r>
              <a:rPr lang="en-US" sz="3200" baseline="30000" dirty="0">
                <a:solidFill>
                  <a:schemeClr val="tx1"/>
                </a:solidFill>
                <a:latin typeface="+mn-lt"/>
              </a:rPr>
              <a:t>rd</a:t>
            </a:r>
            <a:r>
              <a:rPr lang="en-US" sz="3200" dirty="0">
                <a:solidFill>
                  <a:schemeClr val="tx1"/>
                </a:solidFill>
                <a:latin typeface="+mn-lt"/>
              </a:rPr>
              <a:t> Estate  becomes the driving force of the revolution.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Louis XVI forced to call for an Estates-General meeting about tax reform; loses control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Bourgeoisie members insist on one vote per representative rather than one vote per estate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June 14, 1789: Storming of Bastille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New National Assembly issues Declaration of Rights of Man and Citizen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Liberty, property, security, and resistance to oppression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New constitution with new individual rights</a:t>
            </a:r>
          </a:p>
        </p:txBody>
      </p:sp>
      <p:pic>
        <p:nvPicPr>
          <p:cNvPr id="19460" name="Picture 6" descr="File:Troisord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950" y="3352800"/>
            <a:ext cx="4116388" cy="509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1092200" y="180975"/>
            <a:ext cx="10820400" cy="2087563"/>
          </a:xfrm>
        </p:spPr>
        <p:txBody>
          <a:bodyPr/>
          <a:lstStyle/>
          <a:p>
            <a:pPr defTabSz="1300460" eaLnBrk="1" fontAlgn="auto" hangingPunct="1">
              <a:spcBef>
                <a:spcPts val="569"/>
              </a:spcBef>
              <a:spcAft>
                <a:spcPts val="0"/>
              </a:spcAft>
              <a:defRPr/>
            </a:pPr>
            <a:r>
              <a:rPr lang="en-US" altLang="en-US" sz="57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French Radicals and the reign of terror</a:t>
            </a:r>
          </a:p>
        </p:txBody>
      </p:sp>
      <p:pic>
        <p:nvPicPr>
          <p:cNvPr id="20483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800" y="4297363"/>
            <a:ext cx="4470400" cy="346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7800" y="2514600"/>
            <a:ext cx="8382000" cy="61864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tx1"/>
                </a:solidFill>
                <a:latin typeface="+mn-lt"/>
              </a:rPr>
              <a:t>Reign of Terror (1792-1795)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tx1"/>
                </a:solidFill>
                <a:latin typeface="+mn-lt"/>
              </a:rPr>
              <a:t>Led by </a:t>
            </a:r>
            <a:r>
              <a:rPr lang="en-US" sz="3600" dirty="0" err="1">
                <a:solidFill>
                  <a:schemeClr val="tx1"/>
                </a:solidFill>
                <a:latin typeface="+mn-lt"/>
              </a:rPr>
              <a:t>Maximilien</a:t>
            </a:r>
            <a:r>
              <a:rPr lang="en-US" sz="3600" dirty="0">
                <a:solidFill>
                  <a:schemeClr val="tx1"/>
                </a:solidFill>
                <a:latin typeface="+mn-lt"/>
              </a:rPr>
              <a:t> Robespierre and Jacobins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tx1"/>
                </a:solidFill>
                <a:latin typeface="+mn-lt"/>
              </a:rPr>
              <a:t>Use of the guillotine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tx1"/>
                </a:solidFill>
                <a:latin typeface="+mn-lt"/>
              </a:rPr>
              <a:t>Regicide: executed Louis XVI and Marie Antoinette in 1792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tx1"/>
                </a:solidFill>
                <a:latin typeface="+mn-lt"/>
              </a:rPr>
              <a:t>“Cult of the Supreme Being”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tx1"/>
                </a:solidFill>
                <a:latin typeface="+mn-lt"/>
              </a:rPr>
              <a:t>Pushed revolutionary reforms in new constitution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tx1"/>
                </a:solidFill>
                <a:latin typeface="+mn-lt"/>
              </a:rPr>
              <a:t>Universal male suffrage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tx1"/>
                </a:solidFill>
                <a:latin typeface="+mn-lt"/>
              </a:rPr>
              <a:t>Military conscription: all male citizens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1092200" y="406400"/>
            <a:ext cx="10820400" cy="1916113"/>
          </a:xfrm>
        </p:spPr>
        <p:txBody>
          <a:bodyPr/>
          <a:lstStyle/>
          <a:p>
            <a:pPr defTabSz="1300460" eaLnBrk="1" fontAlgn="auto" hangingPunct="1">
              <a:spcBef>
                <a:spcPts val="569"/>
              </a:spcBef>
              <a:spcAft>
                <a:spcPts val="0"/>
              </a:spcAft>
              <a:defRPr/>
            </a:pPr>
            <a:r>
              <a:rPr lang="en-US" altLang="en-US" sz="57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Napoleon Bonaparte</a:t>
            </a:r>
          </a:p>
        </p:txBody>
      </p:sp>
      <p:pic>
        <p:nvPicPr>
          <p:cNvPr id="21507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5600" y="3733800"/>
            <a:ext cx="3736975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" y="2286000"/>
            <a:ext cx="9398000" cy="7232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1799: Army general Napoleon Bonaparte rises to power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1804: Napoleon converted French republic to authoritarian empire by limiting power of assembly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Napoleonic Code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Censors press; religious freedom; universities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By 1812, controlled most of Western Europe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France begins to fall after a failed 1812 invasion of Russia (result of harsh Russian winter)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1814: Defeated at Battle of Leipzig and exiled to Elba in Treaty of Fontainebleau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1815: Escaped, returned to power, finally defeated at Battle of Waterloo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Duke of Wellington led British forces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Exiled to St. Helena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Encouraged nationalism throughout Europe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1092200" y="406400"/>
            <a:ext cx="10820400" cy="1916113"/>
          </a:xfrm>
        </p:spPr>
        <p:txBody>
          <a:bodyPr/>
          <a:lstStyle/>
          <a:p>
            <a:pPr defTabSz="1300460" eaLnBrk="1" fontAlgn="auto" hangingPunct="1">
              <a:spcBef>
                <a:spcPts val="569"/>
              </a:spcBef>
              <a:spcAft>
                <a:spcPts val="0"/>
              </a:spcAft>
              <a:defRPr/>
            </a:pPr>
            <a:r>
              <a:rPr lang="en-US" altLang="en-US" sz="57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Napoleon’s Empire in 1812</a:t>
            </a:r>
          </a:p>
        </p:txBody>
      </p:sp>
      <p:pic>
        <p:nvPicPr>
          <p:cNvPr id="22531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514600"/>
            <a:ext cx="10820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1092200" y="173038"/>
            <a:ext cx="10820400" cy="2065337"/>
          </a:xfrm>
        </p:spPr>
        <p:txBody>
          <a:bodyPr/>
          <a:lstStyle/>
          <a:p>
            <a:pPr defTabSz="1300460" eaLnBrk="1" fontAlgn="auto" hangingPunct="1">
              <a:spcBef>
                <a:spcPts val="569"/>
              </a:spcBef>
              <a:spcAft>
                <a:spcPts val="0"/>
              </a:spcAft>
              <a:defRPr/>
            </a:pPr>
            <a:r>
              <a:rPr lang="en-US" altLang="en-US" sz="57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Aftermath of napoleon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4000" y="2514600"/>
            <a:ext cx="8174038" cy="72945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tx1"/>
                </a:solidFill>
                <a:latin typeface="+mn-lt"/>
              </a:rPr>
              <a:t>1815: Congress of Vienna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Restore balance of power between European countries to prevent any European country from dominating continent again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tx1"/>
                </a:solidFill>
                <a:latin typeface="+mn-lt"/>
              </a:rPr>
              <a:t>More revolutions follow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Greek Revolution of 1820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Revolutions of 1830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Belgian Revolution of 1830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July Revolution in France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1848 Revolutions (France, Germany, Poland, Italy, Austrian Empire)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tx1"/>
                </a:solidFill>
                <a:latin typeface="+mj-lt"/>
              </a:rPr>
              <a:t>Failures of revolutions: no permanent reform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3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355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038" y="3657600"/>
            <a:ext cx="4564062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7" name="TextBox 5"/>
          <p:cNvSpPr txBox="1">
            <a:spLocks noChangeArrowheads="1"/>
          </p:cNvSpPr>
          <p:nvPr/>
        </p:nvSpPr>
        <p:spPr bwMode="auto">
          <a:xfrm>
            <a:off x="8845550" y="7239000"/>
            <a:ext cx="37290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spcBef>
                <a:spcPts val="850"/>
              </a:spcBef>
              <a:buClr>
                <a:schemeClr val="accent1"/>
              </a:buClr>
              <a:defRPr sz="2800">
                <a:solidFill>
                  <a:schemeClr val="tx1"/>
                </a:solidFill>
                <a:latin typeface="Garamond" pitchFamily="18" charset="0"/>
                <a:cs typeface="Tahoma" pitchFamily="34" charset="0"/>
              </a:defRPr>
            </a:lvl1pPr>
            <a:lvl2pPr marL="742950" indent="-285750" algn="ctr" eaLnBrk="0" hangingPunct="0">
              <a:spcBef>
                <a:spcPts val="1713"/>
              </a:spcBef>
              <a:buClr>
                <a:schemeClr val="accent1"/>
              </a:buClr>
              <a:defRPr sz="2600">
                <a:solidFill>
                  <a:schemeClr val="tx2"/>
                </a:solidFill>
                <a:latin typeface="Garamond" pitchFamily="18" charset="0"/>
                <a:cs typeface="Tahoma" pitchFamily="34" charset="0"/>
              </a:defRPr>
            </a:lvl2pPr>
            <a:lvl3pPr marL="1143000" indent="-228600" algn="ctr" eaLnBrk="0" hangingPunct="0">
              <a:spcBef>
                <a:spcPts val="1713"/>
              </a:spcBef>
              <a:buClr>
                <a:schemeClr val="accent1"/>
              </a:buClr>
              <a:defRPr sz="2300">
                <a:solidFill>
                  <a:schemeClr val="tx1"/>
                </a:solidFill>
                <a:latin typeface="Garamond" pitchFamily="18" charset="0"/>
                <a:cs typeface="Tahoma" pitchFamily="34" charset="0"/>
              </a:defRPr>
            </a:lvl3pPr>
            <a:lvl4pPr marL="1600200" indent="-228600" algn="ctr" eaLnBrk="0" hangingPunct="0">
              <a:spcBef>
                <a:spcPts val="1713"/>
              </a:spcBef>
              <a:buClr>
                <a:schemeClr val="accent1"/>
              </a:buClr>
              <a:defRPr sz="2000">
                <a:solidFill>
                  <a:schemeClr val="tx2"/>
                </a:solidFill>
                <a:latin typeface="Garamond" pitchFamily="18" charset="0"/>
                <a:cs typeface="Tahoma" pitchFamily="34" charset="0"/>
              </a:defRPr>
            </a:lvl4pPr>
            <a:lvl5pPr marL="2057400" indent="-228600" algn="ctr" eaLnBrk="0" hangingPunct="0">
              <a:spcBef>
                <a:spcPts val="1713"/>
              </a:spcBef>
              <a:buClr>
                <a:schemeClr val="accent1"/>
              </a:buClr>
              <a:defRPr sz="2000">
                <a:solidFill>
                  <a:schemeClr val="tx1"/>
                </a:solidFill>
                <a:latin typeface="Garamond" pitchFamily="18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ts val="1713"/>
              </a:spcBef>
              <a:spcAft>
                <a:spcPct val="0"/>
              </a:spcAft>
              <a:buClr>
                <a:schemeClr val="accent1"/>
              </a:buClr>
              <a:defRPr sz="2000">
                <a:solidFill>
                  <a:schemeClr val="tx1"/>
                </a:solidFill>
                <a:latin typeface="Garamond" pitchFamily="18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ts val="1713"/>
              </a:spcBef>
              <a:spcAft>
                <a:spcPct val="0"/>
              </a:spcAft>
              <a:buClr>
                <a:schemeClr val="accent1"/>
              </a:buClr>
              <a:defRPr sz="2000">
                <a:solidFill>
                  <a:schemeClr val="tx1"/>
                </a:solidFill>
                <a:latin typeface="Garamond" pitchFamily="18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ts val="1713"/>
              </a:spcBef>
              <a:spcAft>
                <a:spcPct val="0"/>
              </a:spcAft>
              <a:buClr>
                <a:schemeClr val="accent1"/>
              </a:buClr>
              <a:defRPr sz="2000">
                <a:solidFill>
                  <a:schemeClr val="tx1"/>
                </a:solidFill>
                <a:latin typeface="Garamond" pitchFamily="18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ts val="1713"/>
              </a:spcBef>
              <a:spcAft>
                <a:spcPct val="0"/>
              </a:spcAft>
              <a:buClr>
                <a:schemeClr val="accent1"/>
              </a:buClr>
              <a:defRPr sz="2000">
                <a:solidFill>
                  <a:schemeClr val="tx1"/>
                </a:solidFill>
                <a:latin typeface="Garamond" pitchFamily="18" charset="0"/>
                <a:cs typeface="Tahoma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</a:pPr>
            <a:r>
              <a:rPr lang="en-US" altLang="en-US" sz="1200">
                <a:solidFill>
                  <a:srgbClr val="6D6D6D"/>
                </a:solidFill>
                <a:latin typeface="Palatino" charset="0"/>
              </a:rPr>
              <a:t>Eugene Delacroix, </a:t>
            </a:r>
            <a:r>
              <a:rPr lang="en-US" altLang="en-US" sz="1200" i="1">
                <a:solidFill>
                  <a:srgbClr val="6D6D6D"/>
                </a:solidFill>
                <a:latin typeface="Palatino" charset="0"/>
              </a:rPr>
              <a:t>Liberty Leading the People</a:t>
            </a:r>
            <a:r>
              <a:rPr lang="en-US" altLang="en-US" sz="1200">
                <a:solidFill>
                  <a:srgbClr val="6D6D6D"/>
                </a:solidFill>
                <a:latin typeface="Palatino" charset="0"/>
              </a:rPr>
              <a:t>, 1830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Title, Bullets &amp; Photo">
  <a:themeElements>
    <a:clrScheme name="">
      <a:dk1>
        <a:srgbClr val="6D6D6D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5C5C5C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Palatino"/>
        <a:ea typeface="ヒラギノ明朝 ProN W6"/>
        <a:cs typeface="ヒラギノ明朝 ProN W6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6D6D6D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6D6D6D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itle &amp; Bullets - Left">
  <a:themeElements>
    <a:clrScheme name="">
      <a:dk1>
        <a:srgbClr val="6D6D6D"/>
      </a:dk1>
      <a:lt1>
        <a:srgbClr val="FFFFFF"/>
      </a:lt1>
      <a:dk2>
        <a:srgbClr val="000000"/>
      </a:dk2>
      <a:lt2>
        <a:srgbClr val="000000"/>
      </a:lt2>
      <a:accent1>
        <a:srgbClr val="FFFEFB"/>
      </a:accent1>
      <a:accent2>
        <a:srgbClr val="333399"/>
      </a:accent2>
      <a:accent3>
        <a:srgbClr val="FFFFFF"/>
      </a:accent3>
      <a:accent4>
        <a:srgbClr val="5C5C5C"/>
      </a:accent4>
      <a:accent5>
        <a:srgbClr val="FFFEFD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Palatino"/>
        <a:ea typeface="ヒラギノ明朝 ProN W6"/>
        <a:cs typeface="ヒラギノ明朝 ProN W6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6D6D6D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6D6D6D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le &amp; Bullets - Right">
  <a:themeElements>
    <a:clrScheme name="">
      <a:dk1>
        <a:srgbClr val="6D6D6D"/>
      </a:dk1>
      <a:lt1>
        <a:srgbClr val="FFFFFF"/>
      </a:lt1>
      <a:dk2>
        <a:srgbClr val="000000"/>
      </a:dk2>
      <a:lt2>
        <a:srgbClr val="000000"/>
      </a:lt2>
      <a:accent1>
        <a:srgbClr val="FFFEFB"/>
      </a:accent1>
      <a:accent2>
        <a:srgbClr val="333399"/>
      </a:accent2>
      <a:accent3>
        <a:srgbClr val="FFFFFF"/>
      </a:accent3>
      <a:accent4>
        <a:srgbClr val="5C5C5C"/>
      </a:accent4>
      <a:accent5>
        <a:srgbClr val="FFFEFD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Palatino"/>
        <a:ea typeface="ヒラギノ明朝 ProN W6"/>
        <a:cs typeface="ヒラギノ明朝 ProN W6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6D6D6D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6D6D6D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hoto - Vertical">
  <a:themeElements>
    <a:clrScheme name="">
      <a:dk1>
        <a:srgbClr val="6D6D6D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FFFFFF"/>
      </a:accent3>
      <a:accent4>
        <a:srgbClr val="5C5C5C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Palatino"/>
        <a:ea typeface="ヒラギノ明朝 ProN W6"/>
        <a:cs typeface="ヒラギノ明朝 ProN W6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6D6D6D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6D6D6D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ullets">
  <a:themeElements>
    <a:clrScheme name="">
      <a:dk1>
        <a:srgbClr val="6D6D6D"/>
      </a:dk1>
      <a:lt1>
        <a:srgbClr val="FFFFFF"/>
      </a:lt1>
      <a:dk2>
        <a:srgbClr val="000000"/>
      </a:dk2>
      <a:lt2>
        <a:srgbClr val="000000"/>
      </a:lt2>
      <a:accent1>
        <a:srgbClr val="FFFEFB"/>
      </a:accent1>
      <a:accent2>
        <a:srgbClr val="333399"/>
      </a:accent2>
      <a:accent3>
        <a:srgbClr val="FFFFFF"/>
      </a:accent3>
      <a:accent4>
        <a:srgbClr val="5C5C5C"/>
      </a:accent4>
      <a:accent5>
        <a:srgbClr val="FFFEFD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Palatino"/>
        <a:ea typeface="ヒラギノ明朝 ProN W6"/>
        <a:cs typeface="ヒラギノ明朝 ProN W6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6D6D6D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6D6D6D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itle - Top">
  <a:themeElements>
    <a:clrScheme name="">
      <a:dk1>
        <a:srgbClr val="6D6D6D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5C5C5C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Palatino"/>
        <a:ea typeface="ヒラギノ明朝 ProN W6"/>
        <a:cs typeface="ヒラギノ明朝 ProN W6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6D6D6D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6D6D6D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itle - Center">
  <a:themeElements>
    <a:clrScheme name="">
      <a:dk1>
        <a:srgbClr val="6D6D6D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FFFFFF"/>
      </a:accent3>
      <a:accent4>
        <a:srgbClr val="5C5C5C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Palatino"/>
        <a:ea typeface="ヒラギノ明朝 ProN W6"/>
        <a:cs typeface="ヒラギノ明朝 ProN W6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6D6D6D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6D6D6D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Blank">
  <a:themeElements>
    <a:clrScheme name="">
      <a:dk1>
        <a:srgbClr val="6D6D6D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5C5C5C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Palatino"/>
        <a:ea typeface="ヒラギノ明朝 ProN W6"/>
        <a:cs typeface="ヒラギノ明朝 ProN W6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6D6D6D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6D6D6D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hoto - Horizontal">
  <a:themeElements>
    <a:clrScheme name="">
      <a:dk1>
        <a:srgbClr val="6D6D6D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FFFFFF"/>
      </a:accent3>
      <a:accent4>
        <a:srgbClr val="5C5C5C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Palatino"/>
        <a:ea typeface="ヒラギノ明朝 ProN W6"/>
        <a:cs typeface="ヒラギノ明朝 ProN W6"/>
      </a:majorFont>
      <a:minorFont>
        <a:latin typeface="Palatino"/>
        <a:ea typeface="ヒラギノ明朝 ProN W6"/>
        <a:cs typeface="ヒラギノ明朝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6D6D6D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6D6D6D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Photo - Big">
  <a:themeElements>
    <a:clrScheme name="">
      <a:dk1>
        <a:srgbClr val="6D6D6D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5C5C5C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Big">
      <a:majorFont>
        <a:latin typeface="Palatino"/>
        <a:ea typeface="ヒラギノ明朝 ProN W6"/>
        <a:cs typeface="ヒラギノ明朝 ProN W6"/>
      </a:majorFont>
      <a:minorFont>
        <a:latin typeface="Palatino"/>
        <a:ea typeface="ヒラギノ明朝 ProN W6"/>
        <a:cs typeface="ヒラギノ明朝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6D6D6D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6D6D6D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Photo - Bi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 &amp; Bullets - 2 Column">
  <a:themeElements>
    <a:clrScheme name="">
      <a:dk1>
        <a:srgbClr val="6D6D6D"/>
      </a:dk1>
      <a:lt1>
        <a:srgbClr val="FFFFFF"/>
      </a:lt1>
      <a:dk2>
        <a:srgbClr val="000000"/>
      </a:dk2>
      <a:lt2>
        <a:srgbClr val="000000"/>
      </a:lt2>
      <a:accent1>
        <a:srgbClr val="FFFEFB"/>
      </a:accent1>
      <a:accent2>
        <a:srgbClr val="333399"/>
      </a:accent2>
      <a:accent3>
        <a:srgbClr val="FFFFFF"/>
      </a:accent3>
      <a:accent4>
        <a:srgbClr val="5C5C5C"/>
      </a:accent4>
      <a:accent5>
        <a:srgbClr val="FFFEFD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Palatino"/>
        <a:ea typeface="ヒラギノ明朝 ProN W6"/>
        <a:cs typeface="ヒラギノ明朝 ProN W6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6D6D6D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6D6D6D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BlackTie">
    <a:dk1>
      <a:srgbClr val="000000"/>
    </a:dk1>
    <a:lt1>
      <a:srgbClr val="FFFFFF"/>
    </a:lt1>
    <a:dk2>
      <a:srgbClr val="46464A"/>
    </a:dk2>
    <a:lt2>
      <a:srgbClr val="E3DCCF"/>
    </a:lt2>
    <a:accent1>
      <a:srgbClr val="6F6F74"/>
    </a:accent1>
    <a:accent2>
      <a:srgbClr val="A7B789"/>
    </a:accent2>
    <a:accent3>
      <a:srgbClr val="BEAE98"/>
    </a:accent3>
    <a:accent4>
      <a:srgbClr val="92A9B9"/>
    </a:accent4>
    <a:accent5>
      <a:srgbClr val="9C8265"/>
    </a:accent5>
    <a:accent6>
      <a:srgbClr val="8D6974"/>
    </a:accent6>
    <a:hlink>
      <a:srgbClr val="67AABF"/>
    </a:hlink>
    <a:folHlink>
      <a:srgbClr val="B1B5A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2185</TotalTime>
  <Pages>0</Pages>
  <Words>1804</Words>
  <Characters>0</Characters>
  <Application>Microsoft Macintosh PowerPoint</Application>
  <PresentationFormat>Custom</PresentationFormat>
  <Lines>0</Lines>
  <Paragraphs>215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12</vt:i4>
      </vt:variant>
      <vt:variant>
        <vt:lpstr>Slide Titles</vt:lpstr>
      </vt:variant>
      <vt:variant>
        <vt:i4>26</vt:i4>
      </vt:variant>
    </vt:vector>
  </HeadingPairs>
  <TitlesOfParts>
    <vt:vector size="38" baseType="lpstr">
      <vt:lpstr>Title, Bullets &amp; Photo</vt:lpstr>
      <vt:lpstr>Photo - Vertical</vt:lpstr>
      <vt:lpstr>Bullets</vt:lpstr>
      <vt:lpstr>Title - Top</vt:lpstr>
      <vt:lpstr>Title - Center</vt:lpstr>
      <vt:lpstr>Blank</vt:lpstr>
      <vt:lpstr>Photo - Horizontal</vt:lpstr>
      <vt:lpstr>Photo - Big</vt:lpstr>
      <vt:lpstr>Title &amp; Bullets - 2 Column</vt:lpstr>
      <vt:lpstr>Title &amp; Bullets - Left</vt:lpstr>
      <vt:lpstr>Title &amp; Bullets - Right</vt:lpstr>
      <vt:lpstr>BlackTie</vt:lpstr>
      <vt:lpstr>Chapter 23:  The Emergence of Industrial Society  in the West </vt:lpstr>
      <vt:lpstr>The Age of Revolution</vt:lpstr>
      <vt:lpstr>The American Revolution</vt:lpstr>
      <vt:lpstr>The growing U.S.</vt:lpstr>
      <vt:lpstr>French Revolution  of 1789</vt:lpstr>
      <vt:lpstr>French Radicals and the reign of terror</vt:lpstr>
      <vt:lpstr>Napoleon Bonaparte</vt:lpstr>
      <vt:lpstr>Napoleon’s Empire in 1812</vt:lpstr>
      <vt:lpstr>Aftermath of napoleon</vt:lpstr>
      <vt:lpstr>New Political movements and nationalism</vt:lpstr>
      <vt:lpstr>Unification of Italy 1859-1870</vt:lpstr>
      <vt:lpstr>Unification of Germany 1815-1871</vt:lpstr>
      <vt:lpstr>Industrial Revolution</vt:lpstr>
      <vt:lpstr>Industrial Revolution: Economic effects</vt:lpstr>
      <vt:lpstr>Industrial Revolution: Social effects</vt:lpstr>
      <vt:lpstr>Industrialization in Europe, 1850</vt:lpstr>
      <vt:lpstr>Government Functions</vt:lpstr>
      <vt:lpstr>Socialism</vt:lpstr>
      <vt:lpstr>Cultural Changes</vt:lpstr>
      <vt:lpstr>Feminist movement</vt:lpstr>
      <vt:lpstr>Scientific advances</vt:lpstr>
      <vt:lpstr>19th century art and literature</vt:lpstr>
      <vt:lpstr>New western societies</vt:lpstr>
      <vt:lpstr>M.A.I.N. Causes of WWI</vt:lpstr>
      <vt:lpstr>Balkan Wars for independence, 1912-1913</vt:lpstr>
      <vt:lpstr>World War 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23: The emergence of industrial society in the west</dc:title>
  <dc:creator>Whitney</dc:creator>
  <cp:lastModifiedBy>Cherry Creek</cp:lastModifiedBy>
  <cp:revision>325</cp:revision>
  <cp:lastPrinted>2013-02-03T00:21:46Z</cp:lastPrinted>
  <dcterms:modified xsi:type="dcterms:W3CDTF">2015-02-06T03:12:00Z</dcterms:modified>
</cp:coreProperties>
</file>