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4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CB5A-DC0C-FE45-98FA-FAF18DACF547}" type="datetimeFigureOut">
              <a:rPr lang="en-US" smtClean="0"/>
              <a:t>3/22/15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080B6-61B5-3445-B6F5-26224633A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90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CB5A-DC0C-FE45-98FA-FAF18DACF547}" type="datetimeFigureOut">
              <a:rPr lang="en-US" smtClean="0"/>
              <a:t>3/22/15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080B6-61B5-3445-B6F5-26224633A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1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CB5A-DC0C-FE45-98FA-FAF18DACF547}" type="datetimeFigureOut">
              <a:rPr lang="en-US" smtClean="0"/>
              <a:t>3/22/15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080B6-61B5-3445-B6F5-26224633A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532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CB5A-DC0C-FE45-98FA-FAF18DACF547}" type="datetimeFigureOut">
              <a:rPr lang="en-US" smtClean="0"/>
              <a:t>3/22/15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080B6-61B5-3445-B6F5-26224633A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12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CB5A-DC0C-FE45-98FA-FAF18DACF547}" type="datetimeFigureOut">
              <a:rPr lang="en-US" smtClean="0"/>
              <a:t>3/22/15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080B6-61B5-3445-B6F5-26224633A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45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CB5A-DC0C-FE45-98FA-FAF18DACF547}" type="datetimeFigureOut">
              <a:rPr lang="en-US" smtClean="0"/>
              <a:t>3/22/15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080B6-61B5-3445-B6F5-26224633A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902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CB5A-DC0C-FE45-98FA-FAF18DACF547}" type="datetimeFigureOut">
              <a:rPr lang="en-US" smtClean="0"/>
              <a:t>3/22/15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080B6-61B5-3445-B6F5-26224633A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75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CB5A-DC0C-FE45-98FA-FAF18DACF547}" type="datetimeFigureOut">
              <a:rPr lang="en-US" smtClean="0"/>
              <a:t>3/22/15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080B6-61B5-3445-B6F5-26224633A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8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CB5A-DC0C-FE45-98FA-FAF18DACF547}" type="datetimeFigureOut">
              <a:rPr lang="en-US" smtClean="0"/>
              <a:t>3/22/15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080B6-61B5-3445-B6F5-26224633A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57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CB5A-DC0C-FE45-98FA-FAF18DACF547}" type="datetimeFigureOut">
              <a:rPr lang="en-US" smtClean="0"/>
              <a:t>3/22/15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080B6-61B5-3445-B6F5-26224633A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87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CB5A-DC0C-FE45-98FA-FAF18DACF547}" type="datetimeFigureOut">
              <a:rPr lang="en-US" smtClean="0"/>
              <a:t>3/22/15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080B6-61B5-3445-B6F5-26224633A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53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9CB5A-DC0C-FE45-98FA-FAF18DACF547}" type="datetimeFigureOut">
              <a:rPr lang="en-US" smtClean="0"/>
              <a:t>3/22/15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080B6-61B5-3445-B6F5-26224633A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373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Atlantic Revolutions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American, French, Haitian, and Latin American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701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Arial" charset="0"/>
              </a:rPr>
              <a:t>European absolutist and/or colonial governments were challenged</a:t>
            </a:r>
          </a:p>
          <a:p>
            <a:r>
              <a:rPr lang="en-US" dirty="0" smtClean="0">
                <a:latin typeface="Arial" charset="0"/>
              </a:rPr>
              <a:t>Usually, the rising middle class people were behind the call for change</a:t>
            </a:r>
          </a:p>
          <a:p>
            <a:r>
              <a:rPr lang="en-US" dirty="0" smtClean="0">
                <a:latin typeface="Arial" charset="0"/>
              </a:rPr>
              <a:t>Huge changes in social and political structures resulted</a:t>
            </a:r>
          </a:p>
          <a:p>
            <a:r>
              <a:rPr lang="en-US" dirty="0" smtClean="0">
                <a:latin typeface="Arial" charset="0"/>
              </a:rPr>
              <a:t>All were inspired by Enlightenment thinkers</a:t>
            </a:r>
          </a:p>
          <a:p>
            <a:r>
              <a:rPr lang="en-US" dirty="0" smtClean="0">
                <a:latin typeface="Arial" charset="0"/>
              </a:rPr>
              <a:t>All created important documents</a:t>
            </a:r>
          </a:p>
          <a:p>
            <a:pPr lvl="1"/>
            <a:r>
              <a:rPr lang="en-US" dirty="0" smtClean="0">
                <a:latin typeface="Arial" charset="0"/>
              </a:rPr>
              <a:t>Declaration of Independence (USA)</a:t>
            </a:r>
          </a:p>
          <a:p>
            <a:pPr lvl="1"/>
            <a:r>
              <a:rPr lang="en-US" dirty="0" smtClean="0">
                <a:latin typeface="Arial" charset="0"/>
              </a:rPr>
              <a:t>Declaration of the Rights of Man and Citizen (France) </a:t>
            </a:r>
          </a:p>
          <a:p>
            <a:pPr lvl="1"/>
            <a:r>
              <a:rPr lang="en-US" dirty="0" smtClean="0">
                <a:latin typeface="Arial" charset="0"/>
              </a:rPr>
              <a:t>Jamaica Letter (Latin America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341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American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charset="0"/>
              </a:rPr>
              <a:t>Overall Causes: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latin typeface="Arial" charset="0"/>
              </a:rPr>
              <a:t>British colony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latin typeface="Arial" charset="0"/>
              </a:rPr>
              <a:t>Frustrated by mercantilist policies (econ exploitation)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latin typeface="Arial" charset="0"/>
              </a:rPr>
              <a:t>Middle/Upper class wanted a voice in </a:t>
            </a:r>
            <a:r>
              <a:rPr lang="en-US" dirty="0" err="1" smtClean="0">
                <a:latin typeface="Arial" charset="0"/>
              </a:rPr>
              <a:t>gov</a:t>
            </a:r>
            <a:r>
              <a:rPr lang="ja-JP" altLang="en-US" dirty="0" smtClean="0">
                <a:latin typeface="Arial" charset="0"/>
              </a:rPr>
              <a:t>’</a:t>
            </a:r>
            <a:r>
              <a:rPr lang="en-US" altLang="ja-JP" dirty="0" smtClean="0">
                <a:latin typeface="Arial" charset="0"/>
              </a:rPr>
              <a:t>t</a:t>
            </a:r>
          </a:p>
          <a:p>
            <a:r>
              <a:rPr lang="en-US" dirty="0" smtClean="0">
                <a:latin typeface="Arial" charset="0"/>
              </a:rPr>
              <a:t>Helped by French military (b/c France hated Britain)</a:t>
            </a:r>
          </a:p>
          <a:p>
            <a:r>
              <a:rPr lang="en-US" dirty="0" smtClean="0">
                <a:latin typeface="Arial" charset="0"/>
              </a:rPr>
              <a:t>End Results: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latin typeface="Arial" charset="0"/>
              </a:rPr>
              <a:t> Independent from Britain in 1781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latin typeface="Arial" charset="0"/>
              </a:rPr>
              <a:t>Limited democracy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latin typeface="Arial" charset="0"/>
              </a:rPr>
              <a:t>Republic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575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French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/>
              <a:t>Overall Causes: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French </a:t>
            </a:r>
            <a:r>
              <a:rPr lang="en-US" dirty="0" err="1"/>
              <a:t>gov</a:t>
            </a:r>
            <a:r>
              <a:rPr lang="ja-JP" altLang="en-US" dirty="0"/>
              <a:t>’</a:t>
            </a:r>
            <a:r>
              <a:rPr lang="en-US" altLang="ja-JP" dirty="0"/>
              <a:t>t bankrupt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middle class wanted a say in </a:t>
            </a:r>
            <a:r>
              <a:rPr lang="en-US" dirty="0" err="1"/>
              <a:t>gov</a:t>
            </a:r>
            <a:r>
              <a:rPr lang="ja-JP" altLang="en-US" dirty="0"/>
              <a:t>’</a:t>
            </a:r>
            <a:r>
              <a:rPr lang="en-US" altLang="ja-JP" dirty="0"/>
              <a:t>t (</a:t>
            </a:r>
            <a:r>
              <a:rPr lang="en-US" altLang="ja-JP" dirty="0" err="1"/>
              <a:t>Ancien</a:t>
            </a:r>
            <a:r>
              <a:rPr lang="en-US" altLang="ja-JP" dirty="0"/>
              <a:t> Regime was viewed as unjust)</a:t>
            </a:r>
          </a:p>
          <a:p>
            <a:pPr>
              <a:buFont typeface="Arial" charset="0"/>
              <a:buChar char="•"/>
            </a:pPr>
            <a:r>
              <a:rPr lang="en-US" dirty="0"/>
              <a:t>2</a:t>
            </a:r>
            <a:r>
              <a:rPr lang="en-US" dirty="0" smtClean="0"/>
              <a:t> Major </a:t>
            </a:r>
            <a:r>
              <a:rPr lang="en-US" dirty="0"/>
              <a:t>Phases</a:t>
            </a:r>
          </a:p>
          <a:p>
            <a:pPr lvl="1">
              <a:buFont typeface="Arial" charset="0"/>
              <a:buChar char="•"/>
            </a:pPr>
            <a:r>
              <a:rPr lang="en-US" sz="3200" dirty="0" smtClean="0"/>
              <a:t> </a:t>
            </a:r>
            <a:r>
              <a:rPr lang="en-US" dirty="0"/>
              <a:t>Moderate Phase (Constitutional Monarchy) BUT France was invaded by foreign governments &amp; a crazy </a:t>
            </a:r>
            <a:r>
              <a:rPr lang="ja-JP" altLang="en-US" dirty="0"/>
              <a:t>“</a:t>
            </a:r>
            <a:r>
              <a:rPr lang="en-US" altLang="ja-JP" dirty="0"/>
              <a:t>mob mentality</a:t>
            </a:r>
            <a:r>
              <a:rPr lang="ja-JP" altLang="en-US" dirty="0"/>
              <a:t>”</a:t>
            </a:r>
            <a:r>
              <a:rPr lang="en-US" altLang="ja-JP" dirty="0"/>
              <a:t> developed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 Radical Phase (cut off King</a:t>
            </a:r>
            <a:r>
              <a:rPr lang="ja-JP" altLang="en-US" dirty="0"/>
              <a:t>’</a:t>
            </a:r>
            <a:r>
              <a:rPr lang="en-US" altLang="ja-JP" dirty="0"/>
              <a:t>s head, tried to implement full democracy)</a:t>
            </a:r>
          </a:p>
          <a:p>
            <a:pPr>
              <a:buFont typeface="Arial" charset="0"/>
              <a:buChar char="•"/>
            </a:pPr>
            <a:r>
              <a:rPr lang="en-US" dirty="0"/>
              <a:t> End Results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Dictatorship under Napoleon Bonaparte (1799-1815)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475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Haitian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charset="0"/>
              </a:rPr>
              <a:t>Overall Causes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latin typeface="Arial" charset="0"/>
              </a:rPr>
              <a:t>Most Haitians were slaves (more than 90% of the population)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latin typeface="Arial" charset="0"/>
              </a:rPr>
              <a:t>The French Revolution occurred </a:t>
            </a:r>
            <a:r>
              <a:rPr lang="ja-JP" altLang="en-US" dirty="0" smtClean="0">
                <a:latin typeface="Arial" charset="0"/>
              </a:rPr>
              <a:t>“</a:t>
            </a:r>
            <a:r>
              <a:rPr lang="en-US" altLang="ja-JP" dirty="0" smtClean="0">
                <a:latin typeface="Arial" charset="0"/>
              </a:rPr>
              <a:t>back home</a:t>
            </a:r>
            <a:r>
              <a:rPr lang="ja-JP" altLang="en-US" dirty="0" smtClean="0">
                <a:latin typeface="Arial" charset="0"/>
              </a:rPr>
              <a:t>”</a:t>
            </a:r>
            <a:r>
              <a:rPr lang="en-US" altLang="ja-JP" dirty="0" smtClean="0">
                <a:latin typeface="Arial" charset="0"/>
              </a:rPr>
              <a:t> (Haiti was a French sugar colony)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latin typeface="Arial" charset="0"/>
              </a:rPr>
              <a:t>While France was busy with foreign invasions and mob rule, slaves revolted</a:t>
            </a:r>
          </a:p>
          <a:p>
            <a:r>
              <a:rPr lang="en-US" dirty="0" smtClean="0">
                <a:latin typeface="Arial" charset="0"/>
              </a:rPr>
              <a:t>End Results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latin typeface="Arial" charset="0"/>
              </a:rPr>
              <a:t>Independence from France in 1804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latin typeface="Arial" charset="0"/>
              </a:rPr>
              <a:t>Toussaint L</a:t>
            </a:r>
            <a:r>
              <a:rPr lang="ja-JP" altLang="en-US" dirty="0" smtClean="0">
                <a:latin typeface="Arial" charset="0"/>
              </a:rPr>
              <a:t>’</a:t>
            </a:r>
            <a:r>
              <a:rPr lang="en-US" altLang="ja-JP" dirty="0" err="1" smtClean="0">
                <a:latin typeface="Arial" charset="0"/>
              </a:rPr>
              <a:t>Ouverture</a:t>
            </a:r>
            <a:r>
              <a:rPr lang="en-US" altLang="ja-JP" dirty="0" smtClean="0">
                <a:latin typeface="Arial" charset="0"/>
              </a:rPr>
              <a:t> (former slave) became dictator and set the precedent for corrupt &amp; dictator-filled Haitian </a:t>
            </a:r>
            <a:r>
              <a:rPr lang="en-US" altLang="ja-JP" dirty="0" err="1" smtClean="0">
                <a:latin typeface="Arial" charset="0"/>
              </a:rPr>
              <a:t>gov</a:t>
            </a:r>
            <a:r>
              <a:rPr lang="ja-JP" altLang="en-US" dirty="0" smtClean="0">
                <a:latin typeface="Arial" charset="0"/>
              </a:rPr>
              <a:t>’</a:t>
            </a:r>
            <a:r>
              <a:rPr lang="en-US" altLang="ja-JP" dirty="0" smtClean="0">
                <a:latin typeface="Arial" charset="0"/>
              </a:rPr>
              <a:t>t today</a:t>
            </a:r>
          </a:p>
          <a:p>
            <a:pPr lvl="1">
              <a:buNone/>
            </a:pPr>
            <a:endParaRPr lang="en-US" dirty="0" smtClean="0">
              <a:latin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799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American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Arial" charset="0"/>
              </a:rPr>
              <a:t>Overall Causes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latin typeface="Arial" charset="0"/>
              </a:rPr>
              <a:t>Spanish &amp; Portuguese colonies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latin typeface="Arial" charset="0"/>
              </a:rPr>
              <a:t>Frustrated by mercantilist policies (econ exploitation)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latin typeface="Arial" charset="0"/>
              </a:rPr>
              <a:t>Middle/Upper class wanted a voice in </a:t>
            </a:r>
            <a:r>
              <a:rPr lang="en-US" dirty="0" err="1" smtClean="0">
                <a:latin typeface="Arial" charset="0"/>
              </a:rPr>
              <a:t>gov</a:t>
            </a:r>
            <a:r>
              <a:rPr lang="ja-JP" altLang="en-US" dirty="0" smtClean="0">
                <a:latin typeface="Arial" charset="0"/>
              </a:rPr>
              <a:t>’</a:t>
            </a:r>
            <a:r>
              <a:rPr lang="en-US" altLang="ja-JP" dirty="0" smtClean="0">
                <a:latin typeface="Arial" charset="0"/>
              </a:rPr>
              <a:t>t</a:t>
            </a:r>
          </a:p>
          <a:p>
            <a:r>
              <a:rPr lang="en-US" dirty="0" smtClean="0">
                <a:latin typeface="Arial" charset="0"/>
              </a:rPr>
              <a:t>Fought wars of liberation led by Creole generals Bolivar &amp; San Martin</a:t>
            </a:r>
          </a:p>
          <a:p>
            <a:r>
              <a:rPr lang="en-US" dirty="0" smtClean="0">
                <a:latin typeface="Arial" charset="0"/>
              </a:rPr>
              <a:t>End Results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latin typeface="Arial" charset="0"/>
              </a:rPr>
              <a:t>Independence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latin typeface="Arial" charset="0"/>
              </a:rPr>
              <a:t>No single nation formed (as in USA)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latin typeface="Arial" charset="0"/>
              </a:rPr>
              <a:t>Attempted democracy, but upper class creoles held onto power/wealth at expense of the poor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354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</TotalTime>
  <Words>340</Words>
  <Application>Microsoft Macintosh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Atlantic Revolutions </vt:lpstr>
      <vt:lpstr>Common Threads</vt:lpstr>
      <vt:lpstr>The American Revolution</vt:lpstr>
      <vt:lpstr>The French Revolution</vt:lpstr>
      <vt:lpstr>Haitian Revolution</vt:lpstr>
      <vt:lpstr>Latin American</vt:lpstr>
    </vt:vector>
  </TitlesOfParts>
  <Company>Cherry Creek School District #5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Atlantic Revolutions </dc:title>
  <dc:creator>Cherry Creek</dc:creator>
  <cp:lastModifiedBy>Cherry Creek</cp:lastModifiedBy>
  <cp:revision>4</cp:revision>
  <dcterms:created xsi:type="dcterms:W3CDTF">2015-03-22T13:48:43Z</dcterms:created>
  <dcterms:modified xsi:type="dcterms:W3CDTF">2015-03-23T12:51:26Z</dcterms:modified>
</cp:coreProperties>
</file>