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5600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Unit 3 Part 1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by Dakota, Lucinda, Theo, and Max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290850"/>
            <a:ext cx="8229600" cy="464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Unifying Factors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Accessibility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Spread by belief, not birth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Importance of social justice appeals to all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Brought peace to warring Bedouin tribes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Inspires moral devotion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Friendly to commerce (unlike Buddhism or Christianity)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Social mobility (unlike Hinduism)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i="1"/>
              <a:t>Jihad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The Quran justifies armed struggle against unbelief and evil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i="1"/>
              <a:t>Sharia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One law regulating every aspect of life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Focuses on correct behaviour rather than belief</a:t>
            </a:r>
          </a:p>
          <a:p>
            <a:endParaRPr lang="en" sz="18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274200"/>
            <a:ext cx="8229600" cy="46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The Spread of Islam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India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Appealed to low-caste Hindus and disillusioned Buddhists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Some converted to avoid the tax imposed on non-Muslims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Sufis accommodated local gods and developed a “popular Islam” closer to Hinduism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Anatolia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Islam overthrew the Byzantine Empire and converted entirely by 1500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Common monotheism with Christianity fostered conversion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Sufis established public works that drew converts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West Africa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Brought by muslim trans-Saharan traders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Took hold in the urban elites of large cities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Spain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coexisted with Christianity but toleration eroded by late 10th century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883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Vikings: Migrating Peoples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60000" cy="378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Northern Coastal Europe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Seafaring originally raiding and pillaging culture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Norway, Sweden, Denmark, the Netherlands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First went east and attacked Russia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Then went south east and raided England, Ireland, Scotland, Germany, France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Then went west and found Iceland and Greenland and ‘discovered’ Newfoundland in Canada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Migratory culture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advanced ships but that’s about the extent of their advanced technology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eventually William the Conqueror took England</a:t>
            </a:r>
          </a:p>
          <a:p>
            <a:endParaRPr lang="en" sz="1400"/>
          </a:p>
          <a:p>
            <a:endParaRPr lang="en" sz="1400"/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12100" y="1045725"/>
            <a:ext cx="4831900" cy="27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1883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Polynesian: Migrating Peoples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83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Probably Originated in Southeast Asia and Australia/ Zew Nealand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Advanced oversea travel, island discovery, and settling technologies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Traveled into Pacific Ocean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Used advanced dual canoe-like boats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Techniques</a:t>
            </a:r>
          </a:p>
          <a:p>
            <a:pPr marL="914400" lvl="1" indent="-3175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Followed birds, used tides, navigated via stars, organized expedition distances, brought livestock and agriculture to settle islands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Possibly ‘discovered’ Americas]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Colonized Majority of Pacific Islands</a:t>
            </a:r>
          </a:p>
          <a:p>
            <a:pPr marL="457200" lvl="0" indent="-3175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Originally ignored by historians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58400" y="1433100"/>
            <a:ext cx="4685599" cy="29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Bantu: Migrating Peoples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around 2000 BCE Bantu people migrate southward into Sub-Saharan Africa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spread agriculture and ironworking knowledge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trade with Southeast Asia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mixed with Arab merchants, created Swahili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stateless societies, based around kinship groups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animistic religion, oral traditions (storytellers)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each age level and gender had specific duties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women were valued as mothers but also worked on farms and sometimes in military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0952"/>
              <a:buFont typeface="Arial"/>
              <a:buChar char="•"/>
            </a:pPr>
            <a:r>
              <a:rPr lang="en" sz="1400"/>
              <a:t>economic status measured in acquisition of slave rather than property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Trade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/>
              <a:t>Indian Ocean = very important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 b="1"/>
              <a:t>China: </a:t>
            </a:r>
            <a:r>
              <a:rPr lang="en" sz="1400"/>
              <a:t>increased trade during Tang, Song, Yuan, Ming dynasties; Ming sent expeditions to display wealth of “Middle Kingdom” (Zheng He); traveled to Middle East; expeditions stopped by Confucian scholars; trade continued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 b="1"/>
              <a:t>Middle East:</a:t>
            </a:r>
            <a:r>
              <a:rPr lang="en" sz="1400"/>
              <a:t> merchants used monsoon winds to travel to India/ Spice Islands; merchants blended with Bantu to from Swahili; established wealthy city-states; attempted to prevent European gains in Indian Ocean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 b="1"/>
              <a:t>Europe:</a:t>
            </a:r>
            <a:r>
              <a:rPr lang="en" sz="1400"/>
              <a:t> technology advanced (navigation, better boats, mapmaking, etc.) leading to more extensive trade; especially interested in spices from East Indies; no one wanted/needed European goods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400" b="1"/>
              <a:t>India: </a:t>
            </a:r>
            <a:r>
              <a:rPr lang="en" sz="1400"/>
              <a:t>broken into small kingdoms; establishment of trading ports for Chinese, Arabs, and Europeans</a:t>
            </a:r>
          </a:p>
          <a:p>
            <a:endParaRPr lang="en" sz="1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Mongols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Origins: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nomads from steppes of Central Asia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horses, powerful military, archers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tribes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traded for what they couldn’t produce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women had right to participate in tribal councils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Chinggis (Genghis) Khan: united Mongol tribes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adopted weapons tech. from Chinese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○"/>
            </a:pPr>
            <a:r>
              <a:rPr lang="en" sz="1800"/>
              <a:t>conquering Central Asia, China, Middle East</a:t>
            </a:r>
          </a:p>
          <a:p>
            <a:endParaRPr lang="en" sz="1800"/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34050" y="205975"/>
            <a:ext cx="2952750" cy="2143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72750"/>
            <a:ext cx="4405800" cy="507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Mongols in Russia: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called Tartars by Russians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destroyed resisting cities, killed people or sold them into slavery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tribute empire (Golden Horde)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feudalism, peasants sought protection from Mongols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Moscow= main tribute collector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Orthodox Church became dominant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isolated from Western Europe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Mongols tried to push further west but couldn’t</a:t>
            </a:r>
          </a:p>
          <a:p>
            <a:endParaRPr lang="en" sz="1800"/>
          </a:p>
        </p:txBody>
      </p:sp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3000" y="1484687"/>
            <a:ext cx="4169375" cy="22470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311725"/>
            <a:ext cx="8229600" cy="461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Mongols in Persia: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burned Baghdad in 1258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executed Abbasid ruler, ended caliphate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expelled from Middle East by Mamluks of Egypt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2192050"/>
            <a:ext cx="4286250" cy="2733675"/>
          </a:xfrm>
          <a:prstGeom prst="rect">
            <a:avLst/>
          </a:prstGeom>
        </p:spPr>
      </p:pic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43450" y="2026225"/>
            <a:ext cx="4164100" cy="31172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813600" y="0"/>
            <a:ext cx="5330400" cy="51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Mongols in China: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Kublai Khan controlled most of China by 1271, established Yuan dynasty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Chinese not allowed to learn Mongol language, intermarriage illegal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religious toleration, end of civil service exams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Mongol women had more freedoms than Chinese women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used foreigners in gov. positions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merchants gained status, trade encouraged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attempted to expand China by conquering Japan and Vietnam but failed both</a:t>
            </a:r>
          </a:p>
          <a:p>
            <a:pPr marL="914400" lvl="1" indent="-3365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700"/>
              <a:t>In rule following, trade still encourage until China again became chinese (Ming Dynasty- treasure ships)</a:t>
            </a:r>
          </a:p>
          <a:p>
            <a:endParaRPr lang="en" sz="1700"/>
          </a:p>
        </p:txBody>
      </p:sp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3975" y="1136075"/>
            <a:ext cx="4043674" cy="28713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83150" y="961125"/>
            <a:ext cx="8177699" cy="257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Impact of Mongol rule: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trade along Silk Roads protected/encouraged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spread of plague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foreign rule in China, revival of Confucianism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Russia cut off from Western Europe, serf labor developed/advanced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brought world culture to Europe without foreign rule allowing for Europe to become a world power</a:t>
            </a:r>
          </a:p>
          <a:p>
            <a:endParaRPr lang="en" sz="1800"/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63600" y="0"/>
            <a:ext cx="2580400" cy="2515899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870375" y="3486233"/>
            <a:ext cx="5403250" cy="16988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Islam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Nomadic warring Bedouin tribes worshiped various gods prior to Islam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Muhammad, a merchant, received revelations from Gabriel that there is one god (Allah)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the last of the prophets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Wrote the Quran-- the word of God himself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/>
              <a:t>demanded social justice and returned to classical values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Created a new society: the </a:t>
            </a:r>
            <a:r>
              <a:rPr lang="en" sz="1800" i="1"/>
              <a:t>umma</a:t>
            </a:r>
            <a:r>
              <a:rPr lang="en" sz="1800"/>
              <a:t> (community of all believers regardless of tribe/race/ethnicity)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Muhammad fled to Medina with his followers, returned to Mecca to visit the Ka’aba (hajj), conquered Mecca, and died without a successor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525650"/>
            <a:ext cx="4270799" cy="372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The Five Pillars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There is no god but Allah; Muhammad is the messenger of God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Prayer five times a day facing Mecca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Giving wealth to the needy 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Fasting during the month of Ramadan 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Pilgrimage to Mecca at least once in a lifetime (</a:t>
            </a:r>
            <a:r>
              <a:rPr lang="en" sz="1800" i="1"/>
              <a:t>hajj</a:t>
            </a:r>
            <a:r>
              <a:rPr lang="en" sz="1800"/>
              <a:t>)</a:t>
            </a:r>
          </a:p>
          <a:p>
            <a:endParaRPr lang="en" sz="1800"/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27987" y="993525"/>
            <a:ext cx="389572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99125"/>
            <a:ext cx="8303999" cy="462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Divisions in Islam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Sunni Muslims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After Muhammad’s death believed</a:t>
            </a:r>
          </a:p>
          <a:p>
            <a:pPr marL="457200" lvl="0" indent="457200" rtl="0">
              <a:buNone/>
            </a:pPr>
            <a:r>
              <a:rPr lang="en" sz="1800"/>
              <a:t>caliphs rightfully held power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Selected by Islamic community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Shia Muslims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Believe power should rest in the </a:t>
            </a:r>
          </a:p>
          <a:p>
            <a:pPr marL="457200" lvl="0" indent="457200" rtl="0">
              <a:lnSpc>
                <a:spcPct val="100000"/>
              </a:lnSpc>
              <a:buNone/>
            </a:pPr>
            <a:r>
              <a:rPr lang="en" sz="1800"/>
              <a:t>bloodline of Muhammad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Lineal descent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Sufis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Mystic muslims</a:t>
            </a:r>
          </a:p>
          <a:p>
            <a:pPr marL="914400" lvl="1" indent="-3429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Sought a direct, personal experience with Allah through music, meditation, and dance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77003" y="828150"/>
            <a:ext cx="3617824" cy="26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Macintosh PowerPoint</Application>
  <PresentationFormat>On-screen Show (16:9)</PresentationFormat>
  <Paragraphs>129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simple-light</vt:lpstr>
      <vt:lpstr>Unit 3 Part 1 </vt:lpstr>
      <vt:lpstr>Mongols</vt:lpstr>
      <vt:lpstr>PowerPoint Presentation</vt:lpstr>
      <vt:lpstr>PowerPoint Presentation</vt:lpstr>
      <vt:lpstr>PowerPoint Presentation</vt:lpstr>
      <vt:lpstr>PowerPoint Presentation</vt:lpstr>
      <vt:lpstr>Islam</vt:lpstr>
      <vt:lpstr>PowerPoint Presentation</vt:lpstr>
      <vt:lpstr>PowerPoint Presentation</vt:lpstr>
      <vt:lpstr>PowerPoint Presentation</vt:lpstr>
      <vt:lpstr>PowerPoint Presentation</vt:lpstr>
      <vt:lpstr>Vikings: Migrating Peoples</vt:lpstr>
      <vt:lpstr>Polynesian: Migrating Peoples</vt:lpstr>
      <vt:lpstr>Bantu: Migrating Peoples</vt:lpstr>
      <vt:lpstr>Trade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Part 1 </dc:title>
  <cp:lastModifiedBy>Cherry Creek</cp:lastModifiedBy>
  <cp:revision>1</cp:revision>
  <dcterms:modified xsi:type="dcterms:W3CDTF">2014-01-14T02:06:37Z</dcterms:modified>
</cp:coreProperties>
</file>